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807" r:id="rId2"/>
    <p:sldId id="877" r:id="rId3"/>
    <p:sldId id="881" r:id="rId4"/>
    <p:sldId id="883" r:id="rId5"/>
    <p:sldId id="878" r:id="rId6"/>
    <p:sldId id="882" r:id="rId7"/>
    <p:sldId id="809" r:id="rId8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969696"/>
    <a:srgbClr val="E2DBDA"/>
    <a:srgbClr val="918787"/>
    <a:srgbClr val="A17777"/>
    <a:srgbClr val="C0A4A4"/>
    <a:srgbClr val="D1CDCD"/>
    <a:srgbClr val="D6C4C4"/>
    <a:srgbClr val="A4B1BC"/>
    <a:srgbClr val="A2A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 autoAdjust="0"/>
  </p:normalViewPr>
  <p:slideViewPr>
    <p:cSldViewPr>
      <p:cViewPr varScale="1">
        <p:scale>
          <a:sx n="84" d="100"/>
          <a:sy n="84" d="100"/>
        </p:scale>
        <p:origin x="91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song.dang\Downloads\&#19978;&#28023;&#22372;&#21512;&#20379;&#24212;&#38142;&#31649;&#29702;&#26377;&#38480;&#20844;&#21496;-&#30333;&#30382;&#20070;_&#24191;&#21578;&#20027;&#25253;&#34920;_76882_2021_02_08_23_08_0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线索及成本投放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点击率(%)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sheet1!$D$2:$D$12</c:f>
            </c:numRef>
          </c:val>
          <c:extLst>
            <c:ext xmlns:c16="http://schemas.microsoft.com/office/drawing/2014/chart" uri="{C3380CC4-5D6E-409C-BE32-E72D297353CC}">
              <c16:uniqueId val="{00000000-1E9C-4CE2-8129-BDC90AF4695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消耗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10000</c:v>
                </c:pt>
                <c:pt idx="4">
                  <c:v>7000</c:v>
                </c:pt>
                <c:pt idx="5">
                  <c:v>7000</c:v>
                </c:pt>
                <c:pt idx="6">
                  <c:v>7000</c:v>
                </c:pt>
                <c:pt idx="7">
                  <c:v>7000</c:v>
                </c:pt>
                <c:pt idx="8">
                  <c:v>7000</c:v>
                </c:pt>
                <c:pt idx="9">
                  <c:v>7000</c:v>
                </c:pt>
                <c:pt idx="10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C-4CE2-8129-BDC90AF4695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平均点击单价(元)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sheet1!$E$2:$E$12</c:f>
            </c:numRef>
          </c:val>
          <c:extLst>
            <c:ext xmlns:c16="http://schemas.microsoft.com/office/drawing/2014/chart" uri="{C3380CC4-5D6E-409C-BE32-E72D297353CC}">
              <c16:uniqueId val="{00000002-1E9C-4CE2-8129-BDC90AF46959}"/>
            </c:ext>
          </c:extLst>
        </c:ser>
        <c:ser>
          <c:idx val="0"/>
          <c:order val="0"/>
          <c:tx>
            <c:strRef>
              <c:f>sheet1!$C$1</c:f>
              <c:strCache>
                <c:ptCount val="1"/>
                <c:pt idx="0">
                  <c:v>点击数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682</c:v>
                </c:pt>
                <c:pt idx="1">
                  <c:v>700</c:v>
                </c:pt>
                <c:pt idx="2">
                  <c:v>712</c:v>
                </c:pt>
                <c:pt idx="3">
                  <c:v>1424</c:v>
                </c:pt>
                <c:pt idx="4">
                  <c:v>1262</c:v>
                </c:pt>
                <c:pt idx="5">
                  <c:v>1276</c:v>
                </c:pt>
                <c:pt idx="6">
                  <c:v>1449</c:v>
                </c:pt>
                <c:pt idx="7">
                  <c:v>1169</c:v>
                </c:pt>
                <c:pt idx="8">
                  <c:v>1160</c:v>
                </c:pt>
                <c:pt idx="9">
                  <c:v>1365</c:v>
                </c:pt>
                <c:pt idx="10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9C-4CE2-8129-BDC90AF4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483247"/>
        <c:axId val="232224335"/>
      </c:barChart>
      <c:lineChart>
        <c:grouping val="standard"/>
        <c:varyColors val="0"/>
        <c:ser>
          <c:idx val="4"/>
          <c:order val="4"/>
          <c:tx>
            <c:strRef>
              <c:f>sheet1!$G$1</c:f>
              <c:strCache>
                <c:ptCount val="1"/>
                <c:pt idx="0">
                  <c:v>转化数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sheet1!$G$2:$G$12</c:f>
              <c:numCache>
                <c:formatCode>0</c:formatCode>
                <c:ptCount val="11"/>
                <c:pt idx="0">
                  <c:v>58</c:v>
                </c:pt>
                <c:pt idx="1">
                  <c:v>57</c:v>
                </c:pt>
                <c:pt idx="2">
                  <c:v>80</c:v>
                </c:pt>
                <c:pt idx="3">
                  <c:v>171</c:v>
                </c:pt>
                <c:pt idx="4">
                  <c:v>132</c:v>
                </c:pt>
                <c:pt idx="5">
                  <c:v>133</c:v>
                </c:pt>
                <c:pt idx="6">
                  <c:v>110</c:v>
                </c:pt>
                <c:pt idx="7">
                  <c:v>108</c:v>
                </c:pt>
                <c:pt idx="8">
                  <c:v>90</c:v>
                </c:pt>
                <c:pt idx="9">
                  <c:v>122</c:v>
                </c:pt>
                <c:pt idx="10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9C-4CE2-8129-BDC90AF46959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转化成本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2021-01-29</c:v>
                </c:pt>
                <c:pt idx="1">
                  <c:v>2021-01-30</c:v>
                </c:pt>
                <c:pt idx="2">
                  <c:v>2021-01-31</c:v>
                </c:pt>
                <c:pt idx="3">
                  <c:v>2021-02-01</c:v>
                </c:pt>
                <c:pt idx="4">
                  <c:v>2021-02-02</c:v>
                </c:pt>
                <c:pt idx="5">
                  <c:v>2021-02-03</c:v>
                </c:pt>
                <c:pt idx="6">
                  <c:v>2021-02-04</c:v>
                </c:pt>
                <c:pt idx="7">
                  <c:v>2021-02-05</c:v>
                </c:pt>
                <c:pt idx="8">
                  <c:v>2021-02-06</c:v>
                </c:pt>
                <c:pt idx="9">
                  <c:v>2021-02-07</c:v>
                </c:pt>
                <c:pt idx="10">
                  <c:v>2021-02-08</c:v>
                </c:pt>
              </c:strCache>
            </c:strRef>
          </c:cat>
          <c:val>
            <c:numRef>
              <c:f>sheet1!$H$2:$H$12</c:f>
              <c:numCache>
                <c:formatCode>0</c:formatCode>
                <c:ptCount val="11"/>
                <c:pt idx="0">
                  <c:v>86.21</c:v>
                </c:pt>
                <c:pt idx="1">
                  <c:v>87.72</c:v>
                </c:pt>
                <c:pt idx="2">
                  <c:v>62.5</c:v>
                </c:pt>
                <c:pt idx="3">
                  <c:v>58.48</c:v>
                </c:pt>
                <c:pt idx="4">
                  <c:v>53.03</c:v>
                </c:pt>
                <c:pt idx="5">
                  <c:v>52.63</c:v>
                </c:pt>
                <c:pt idx="6">
                  <c:v>63.64</c:v>
                </c:pt>
                <c:pt idx="7">
                  <c:v>64.81</c:v>
                </c:pt>
                <c:pt idx="8">
                  <c:v>77.78</c:v>
                </c:pt>
                <c:pt idx="9">
                  <c:v>57.38</c:v>
                </c:pt>
                <c:pt idx="10">
                  <c:v>57.85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9C-4CE2-8129-BDC90AF4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757967"/>
        <c:axId val="232213519"/>
      </c:lineChart>
      <c:valAx>
        <c:axId val="232213519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6757967"/>
        <c:crosses val="autoZero"/>
        <c:crossBetween val="between"/>
      </c:valAx>
      <c:catAx>
        <c:axId val="21367579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213519"/>
        <c:crosses val="autoZero"/>
        <c:auto val="1"/>
        <c:lblAlgn val="ctr"/>
        <c:lblOffset val="100"/>
        <c:noMultiLvlLbl val="0"/>
      </c:catAx>
      <c:valAx>
        <c:axId val="232224335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5483247"/>
        <c:crosses val="max"/>
        <c:crossBetween val="between"/>
      </c:valAx>
      <c:catAx>
        <c:axId val="3154832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224335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936BB37-7B3F-474F-9797-8FAAF05D5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9ED2EC-BBED-449B-AB3E-6DC422F7B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7252209-44B5-40A1-BF72-83687AF8CA94}" type="datetime1">
              <a:rPr lang="zh-CN" altLang="en-US"/>
              <a:pPr>
                <a:defRPr/>
              </a:pPr>
              <a:t>2021/2/9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7E851F-2A60-4960-B32A-1C5AB1CDC8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664A38-36BA-41BB-9CE5-09C65C4A9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2FD76C-E9C7-461E-A43B-4D5B2CB4B2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E5F737-552E-49D4-9759-655439A82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C2B1BA-5B30-46A4-8C45-CE2EFCD291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A068BFC-01CA-44DB-A299-5229C0F576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+mn-ea"/>
        <a:cs typeface="宋体" charset="0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9703-178D-4F7B-BB70-323E2364FD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3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9703-178D-4F7B-BB70-323E2364FD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8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9703-178D-4F7B-BB70-323E2364FD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5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9703-178D-4F7B-BB70-323E2364FD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11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9703-178D-4F7B-BB70-323E2364FD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5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V1.0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8AD0A3-C560-4B9C-980D-795B44002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96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DB90D3C-E7A2-4227-8695-15BB2313CC7D}"/>
              </a:ext>
            </a:extLst>
          </p:cNvPr>
          <p:cNvSpPr/>
          <p:nvPr userDrawn="1"/>
        </p:nvSpPr>
        <p:spPr>
          <a:xfrm>
            <a:off x="0" y="1190171"/>
            <a:ext cx="12191999" cy="31749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197987F-C107-433A-879B-D5015DA535A9}"/>
              </a:ext>
            </a:extLst>
          </p:cNvPr>
          <p:cNvGrpSpPr/>
          <p:nvPr userDrawn="1"/>
        </p:nvGrpSpPr>
        <p:grpSpPr>
          <a:xfrm>
            <a:off x="0" y="4992914"/>
            <a:ext cx="12192000" cy="1865086"/>
            <a:chOff x="0" y="4545224"/>
            <a:chExt cx="12192000" cy="2312776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BB8B1BA-C6E2-4177-A567-86F3D66113EE}"/>
                </a:ext>
              </a:extLst>
            </p:cNvPr>
            <p:cNvSpPr/>
            <p:nvPr/>
          </p:nvSpPr>
          <p:spPr>
            <a:xfrm>
              <a:off x="0" y="4545224"/>
              <a:ext cx="12192000" cy="2167633"/>
            </a:xfrm>
            <a:custGeom>
              <a:avLst/>
              <a:gdLst>
                <a:gd name="connsiteX0" fmla="*/ 0 w 12192000"/>
                <a:gd name="connsiteY0" fmla="*/ 0 h 2167633"/>
                <a:gd name="connsiteX1" fmla="*/ 340708 w 12192000"/>
                <a:gd name="connsiteY1" fmla="*/ 129527 h 2167633"/>
                <a:gd name="connsiteX2" fmla="*/ 6096000 w 12192000"/>
                <a:gd name="connsiteY2" fmla="*/ 1145221 h 2167633"/>
                <a:gd name="connsiteX3" fmla="*/ 11851292 w 12192000"/>
                <a:gd name="connsiteY3" fmla="*/ 129527 h 2167633"/>
                <a:gd name="connsiteX4" fmla="*/ 12192000 w 12192000"/>
                <a:gd name="connsiteY4" fmla="*/ 0 h 2167633"/>
                <a:gd name="connsiteX5" fmla="*/ 12192000 w 12192000"/>
                <a:gd name="connsiteY5" fmla="*/ 2167633 h 2167633"/>
                <a:gd name="connsiteX6" fmla="*/ 0 w 12192000"/>
                <a:gd name="connsiteY6" fmla="*/ 2167633 h 2167633"/>
                <a:gd name="connsiteX7" fmla="*/ 0 w 12192000"/>
                <a:gd name="connsiteY7" fmla="*/ 0 h 21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67633">
                  <a:moveTo>
                    <a:pt x="0" y="0"/>
                  </a:moveTo>
                  <a:lnTo>
                    <a:pt x="340708" y="129527"/>
                  </a:lnTo>
                  <a:cubicBezTo>
                    <a:pt x="2135300" y="786616"/>
                    <a:pt x="4073771" y="1145221"/>
                    <a:pt x="6096000" y="1145221"/>
                  </a:cubicBezTo>
                  <a:cubicBezTo>
                    <a:pt x="8118229" y="1145221"/>
                    <a:pt x="10056700" y="786616"/>
                    <a:pt x="11851292" y="129527"/>
                  </a:cubicBezTo>
                  <a:lnTo>
                    <a:pt x="12192000" y="0"/>
                  </a:lnTo>
                  <a:lnTo>
                    <a:pt x="12192000" y="2167633"/>
                  </a:lnTo>
                  <a:lnTo>
                    <a:pt x="0" y="2167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BEB0C6EC-A45D-4832-A43B-296AEDC40645}"/>
                </a:ext>
              </a:extLst>
            </p:cNvPr>
            <p:cNvSpPr/>
            <p:nvPr/>
          </p:nvSpPr>
          <p:spPr>
            <a:xfrm>
              <a:off x="0" y="4690367"/>
              <a:ext cx="12192000" cy="2167633"/>
            </a:xfrm>
            <a:custGeom>
              <a:avLst/>
              <a:gdLst>
                <a:gd name="connsiteX0" fmla="*/ 0 w 12192000"/>
                <a:gd name="connsiteY0" fmla="*/ 0 h 2167633"/>
                <a:gd name="connsiteX1" fmla="*/ 340708 w 12192000"/>
                <a:gd name="connsiteY1" fmla="*/ 129527 h 2167633"/>
                <a:gd name="connsiteX2" fmla="*/ 6096000 w 12192000"/>
                <a:gd name="connsiteY2" fmla="*/ 1145221 h 2167633"/>
                <a:gd name="connsiteX3" fmla="*/ 11851292 w 12192000"/>
                <a:gd name="connsiteY3" fmla="*/ 129527 h 2167633"/>
                <a:gd name="connsiteX4" fmla="*/ 12192000 w 12192000"/>
                <a:gd name="connsiteY4" fmla="*/ 0 h 2167633"/>
                <a:gd name="connsiteX5" fmla="*/ 12192000 w 12192000"/>
                <a:gd name="connsiteY5" fmla="*/ 2167633 h 2167633"/>
                <a:gd name="connsiteX6" fmla="*/ 0 w 12192000"/>
                <a:gd name="connsiteY6" fmla="*/ 2167633 h 2167633"/>
                <a:gd name="connsiteX7" fmla="*/ 0 w 12192000"/>
                <a:gd name="connsiteY7" fmla="*/ 0 h 21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2167633">
                  <a:moveTo>
                    <a:pt x="0" y="0"/>
                  </a:moveTo>
                  <a:lnTo>
                    <a:pt x="340708" y="129527"/>
                  </a:lnTo>
                  <a:cubicBezTo>
                    <a:pt x="2135300" y="786616"/>
                    <a:pt x="4073771" y="1145221"/>
                    <a:pt x="6096000" y="1145221"/>
                  </a:cubicBezTo>
                  <a:cubicBezTo>
                    <a:pt x="8118229" y="1145221"/>
                    <a:pt x="10056700" y="786616"/>
                    <a:pt x="11851292" y="129527"/>
                  </a:cubicBezTo>
                  <a:lnTo>
                    <a:pt x="12192000" y="0"/>
                  </a:lnTo>
                  <a:lnTo>
                    <a:pt x="12192000" y="2167633"/>
                  </a:lnTo>
                  <a:lnTo>
                    <a:pt x="0" y="2167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0D51E3-AE48-425D-AC80-0EF9E95747FB}"/>
              </a:ext>
            </a:extLst>
          </p:cNvPr>
          <p:cNvGrpSpPr/>
          <p:nvPr userDrawn="1"/>
        </p:nvGrpSpPr>
        <p:grpSpPr>
          <a:xfrm>
            <a:off x="3526971" y="3356992"/>
            <a:ext cx="5138058" cy="953314"/>
            <a:chOff x="3831771" y="2455277"/>
            <a:chExt cx="4528458" cy="953314"/>
          </a:xfrm>
        </p:grpSpPr>
        <p:sp>
          <p:nvSpPr>
            <p:cNvPr id="8" name="内容占位符 15">
              <a:extLst>
                <a:ext uri="{FF2B5EF4-FFF2-40B4-BE49-F238E27FC236}">
                  <a16:creationId xmlns:a16="http://schemas.microsoft.com/office/drawing/2014/main" id="{847A29BC-A4B0-4C8D-8611-927A10F6891C}"/>
                </a:ext>
              </a:extLst>
            </p:cNvPr>
            <p:cNvSpPr txBox="1">
              <a:spLocks/>
            </p:cNvSpPr>
            <p:nvPr/>
          </p:nvSpPr>
          <p:spPr>
            <a:xfrm>
              <a:off x="3924300" y="2976791"/>
              <a:ext cx="4362450" cy="4318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zh-CN" altLang="en-US" sz="2000" b="1">
                  <a:solidFill>
                    <a:srgbClr val="C00000"/>
                  </a:solidFill>
                  <a:cs typeface="+mn-ea"/>
                  <a:sym typeface="+mn-lt"/>
                </a:rPr>
                <a:t>更透明、更高效、让商业更美好</a:t>
              </a:r>
              <a:r>
                <a:rPr lang="en-US" altLang="zh-CN" sz="2000" b="1">
                  <a:solidFill>
                    <a:srgbClr val="C00000"/>
                  </a:solidFill>
                  <a:cs typeface="+mn-ea"/>
                  <a:sym typeface="+mn-lt"/>
                </a:rPr>
                <a:t>!</a:t>
              </a:r>
              <a:endParaRPr lang="zh-CN" altLang="en-US" sz="20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内容占位符 14">
              <a:extLst>
                <a:ext uri="{FF2B5EF4-FFF2-40B4-BE49-F238E27FC236}">
                  <a16:creationId xmlns:a16="http://schemas.microsoft.com/office/drawing/2014/main" id="{69BFA208-87A1-41AE-ACF0-9D9296AA9F0C}"/>
                </a:ext>
              </a:extLst>
            </p:cNvPr>
            <p:cNvSpPr txBox="1">
              <a:spLocks/>
            </p:cNvSpPr>
            <p:nvPr/>
          </p:nvSpPr>
          <p:spPr>
            <a:xfrm>
              <a:off x="3831771" y="2455277"/>
              <a:ext cx="4528458" cy="4318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>
                  <a:solidFill>
                    <a:srgbClr val="C00000"/>
                  </a:solidFill>
                  <a:cs typeface="+mn-ea"/>
                  <a:sym typeface="+mn-lt"/>
                </a:rPr>
                <a:t>ZKH Industrial Supply Co., Ltd.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C9523B62-0E17-44FF-9CC7-6DDD0DD748DE}"/>
              </a:ext>
            </a:extLst>
          </p:cNvPr>
          <p:cNvSpPr/>
          <p:nvPr userDrawn="1"/>
        </p:nvSpPr>
        <p:spPr>
          <a:xfrm>
            <a:off x="9441953" y="363117"/>
            <a:ext cx="2750049" cy="9369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4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838D7-AB01-4755-BF97-86FFA13D56CF}"/>
              </a:ext>
            </a:extLst>
          </p:cNvPr>
          <p:cNvSpPr/>
          <p:nvPr userDrawn="1"/>
        </p:nvSpPr>
        <p:spPr>
          <a:xfrm>
            <a:off x="121479" y="6624528"/>
            <a:ext cx="35317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b="1" i="0" kern="1200" dirty="0">
                <a:solidFill>
                  <a:schemeClr val="bg1"/>
                </a:solidFill>
                <a:effectLst/>
                <a:latin typeface="+mj-ea"/>
                <a:ea typeface="+mn-ea"/>
                <a:cs typeface="+mn-cs"/>
              </a:rPr>
              <a:t>震坤行知识产权！未经书面授权，不允许任何形式的复印和传播！</a:t>
            </a:r>
            <a:endParaRPr lang="zh-CN" altLang="en-US" sz="900" b="1" kern="1200" dirty="0">
              <a:solidFill>
                <a:schemeClr val="bg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07E33B1-A7AC-426A-8A4D-4842B8E34E0A}"/>
              </a:ext>
            </a:extLst>
          </p:cNvPr>
          <p:cNvSpPr/>
          <p:nvPr userDrawn="1"/>
        </p:nvSpPr>
        <p:spPr>
          <a:xfrm>
            <a:off x="413704" y="736600"/>
            <a:ext cx="11364592" cy="55833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986C80-C19E-4609-BC93-361272CD6183}"/>
              </a:ext>
            </a:extLst>
          </p:cNvPr>
          <p:cNvSpPr txBox="1"/>
          <p:nvPr userDrawn="1"/>
        </p:nvSpPr>
        <p:spPr>
          <a:xfrm>
            <a:off x="953286" y="237374"/>
            <a:ext cx="2178802" cy="499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目录   </a:t>
            </a:r>
            <a:r>
              <a:rPr lang="en-US" altLang="zh-CN" sz="1800" b="1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800" b="1" strike="noStrik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4CBF2FA-A391-4F9B-A17F-277322CB10E4}"/>
              </a:ext>
            </a:extLst>
          </p:cNvPr>
          <p:cNvGrpSpPr/>
          <p:nvPr userDrawn="1"/>
        </p:nvGrpSpPr>
        <p:grpSpPr>
          <a:xfrm>
            <a:off x="0" y="1862733"/>
            <a:ext cx="3935092" cy="3680817"/>
            <a:chOff x="-8467" y="1453854"/>
            <a:chExt cx="5190067" cy="48547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B3E3250-E7CC-47C0-A818-3FEC283D8B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8"/>
            <a:stretch/>
          </p:blipFill>
          <p:spPr>
            <a:xfrm>
              <a:off x="-3085" y="1453854"/>
              <a:ext cx="5184685" cy="48547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029A304-2772-4DC8-A1E6-699132D652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2463" r="13938" b="9231"/>
            <a:stretch/>
          </p:blipFill>
          <p:spPr>
            <a:xfrm>
              <a:off x="-8467" y="1673854"/>
              <a:ext cx="4961468" cy="3030226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80897F-9EED-4D19-A721-8DCB7C4907DA}"/>
              </a:ext>
            </a:extLst>
          </p:cNvPr>
          <p:cNvGrpSpPr/>
          <p:nvPr userDrawn="1"/>
        </p:nvGrpSpPr>
        <p:grpSpPr>
          <a:xfrm>
            <a:off x="7031455" y="6561736"/>
            <a:ext cx="4824902" cy="215444"/>
            <a:chOff x="7031455" y="6445622"/>
            <a:chExt cx="4824902" cy="21544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5793F0-788C-46CE-9280-C78E9936CDF0}"/>
                </a:ext>
              </a:extLst>
            </p:cNvPr>
            <p:cNvSpPr txBox="1"/>
            <p:nvPr userDrawn="1"/>
          </p:nvSpPr>
          <p:spPr>
            <a:xfrm>
              <a:off x="7031455" y="6445622"/>
              <a:ext cx="4824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震坤行工业超市             数字化的工业用品服务平台              </a:t>
              </a:r>
              <a:r>
                <a:rPr lang="en-US" altLang="zh-CN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www.zkh360.com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5A4F5C1-8F7F-42FD-A60B-25C9B5C03237}"/>
                </a:ext>
              </a:extLst>
            </p:cNvPr>
            <p:cNvSpPr/>
            <p:nvPr userDrawn="1"/>
          </p:nvSpPr>
          <p:spPr>
            <a:xfrm rot="10800000">
              <a:off x="9025478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7981DF6-700C-46ED-AF07-12B8D8B4BEEE}"/>
                </a:ext>
              </a:extLst>
            </p:cNvPr>
            <p:cNvSpPr/>
            <p:nvPr userDrawn="1"/>
          </p:nvSpPr>
          <p:spPr>
            <a:xfrm rot="10800000">
              <a:off x="10661397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808646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空白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A8838D7-AB01-4755-BF97-86FFA13D56CF}"/>
              </a:ext>
            </a:extLst>
          </p:cNvPr>
          <p:cNvSpPr/>
          <p:nvPr userDrawn="1"/>
        </p:nvSpPr>
        <p:spPr>
          <a:xfrm>
            <a:off x="121479" y="6624528"/>
            <a:ext cx="35317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b="1" i="0" kern="1200" dirty="0">
                <a:solidFill>
                  <a:schemeClr val="bg1"/>
                </a:solidFill>
                <a:effectLst/>
                <a:latin typeface="+mj-ea"/>
                <a:ea typeface="+mn-ea"/>
                <a:cs typeface="+mn-cs"/>
              </a:rPr>
              <a:t>震坤行知识产权！未经书面授权，不允许任何形式的复印和传播！</a:t>
            </a:r>
            <a:endParaRPr lang="zh-CN" altLang="en-US" sz="900" b="1" kern="1200" dirty="0">
              <a:solidFill>
                <a:schemeClr val="bg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EE55AEB-85AE-45A0-89CF-E572F596B78E}"/>
              </a:ext>
            </a:extLst>
          </p:cNvPr>
          <p:cNvSpPr/>
          <p:nvPr userDrawn="1"/>
        </p:nvSpPr>
        <p:spPr>
          <a:xfrm>
            <a:off x="9441953" y="363117"/>
            <a:ext cx="2750049" cy="9369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4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915E25-4EF8-4266-A7F6-31764135C03E}"/>
              </a:ext>
            </a:extLst>
          </p:cNvPr>
          <p:cNvSpPr/>
          <p:nvPr userDrawn="1"/>
        </p:nvSpPr>
        <p:spPr>
          <a:xfrm>
            <a:off x="413704" y="736600"/>
            <a:ext cx="11364592" cy="55833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500D40-2FC7-46FC-AC1C-29E474248344}"/>
              </a:ext>
            </a:extLst>
          </p:cNvPr>
          <p:cNvGrpSpPr/>
          <p:nvPr userDrawn="1"/>
        </p:nvGrpSpPr>
        <p:grpSpPr>
          <a:xfrm>
            <a:off x="7031455" y="6561736"/>
            <a:ext cx="4824902" cy="215444"/>
            <a:chOff x="7031455" y="6445622"/>
            <a:chExt cx="4824902" cy="21544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C24E13D-10B0-434A-BD26-006077B12CAF}"/>
                </a:ext>
              </a:extLst>
            </p:cNvPr>
            <p:cNvSpPr txBox="1"/>
            <p:nvPr userDrawn="1"/>
          </p:nvSpPr>
          <p:spPr>
            <a:xfrm>
              <a:off x="7031455" y="6445622"/>
              <a:ext cx="4824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震坤行工业超市             数字化的工业用品服务平台              </a:t>
              </a:r>
              <a:r>
                <a:rPr lang="en-US" altLang="zh-CN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www.zkh360.com</a:t>
              </a: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62F7C6EF-C9C0-4AC3-B16F-A9968D59451A}"/>
                </a:ext>
              </a:extLst>
            </p:cNvPr>
            <p:cNvSpPr/>
            <p:nvPr userDrawn="1"/>
          </p:nvSpPr>
          <p:spPr>
            <a:xfrm rot="10800000">
              <a:off x="9025478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DD6DF6-B780-41E4-B64A-84BB9FAB5355}"/>
                </a:ext>
              </a:extLst>
            </p:cNvPr>
            <p:cNvSpPr/>
            <p:nvPr userDrawn="1"/>
          </p:nvSpPr>
          <p:spPr>
            <a:xfrm rot="10800000">
              <a:off x="10661397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572264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空白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A8838D7-AB01-4755-BF97-86FFA13D56CF}"/>
              </a:ext>
            </a:extLst>
          </p:cNvPr>
          <p:cNvSpPr/>
          <p:nvPr userDrawn="1"/>
        </p:nvSpPr>
        <p:spPr>
          <a:xfrm>
            <a:off x="121479" y="6624528"/>
            <a:ext cx="35317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b="1" i="0" kern="1200" dirty="0">
                <a:solidFill>
                  <a:schemeClr val="bg1"/>
                </a:solidFill>
                <a:effectLst/>
                <a:latin typeface="+mj-ea"/>
                <a:ea typeface="+mn-ea"/>
                <a:cs typeface="+mn-cs"/>
              </a:rPr>
              <a:t>震坤行知识产权！未经书面授权，不允许任何形式的复印和传播！</a:t>
            </a:r>
            <a:endParaRPr lang="zh-CN" altLang="en-US" sz="900" b="1" kern="1200" dirty="0">
              <a:solidFill>
                <a:schemeClr val="bg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915E25-4EF8-4266-A7F6-31764135C03E}"/>
              </a:ext>
            </a:extLst>
          </p:cNvPr>
          <p:cNvSpPr/>
          <p:nvPr userDrawn="1"/>
        </p:nvSpPr>
        <p:spPr>
          <a:xfrm>
            <a:off x="413704" y="736600"/>
            <a:ext cx="11364592" cy="55833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4CC525-3B14-45A1-A18D-9727897FBC71}"/>
              </a:ext>
            </a:extLst>
          </p:cNvPr>
          <p:cNvGrpSpPr/>
          <p:nvPr userDrawn="1"/>
        </p:nvGrpSpPr>
        <p:grpSpPr>
          <a:xfrm>
            <a:off x="7031455" y="6561736"/>
            <a:ext cx="4824902" cy="215444"/>
            <a:chOff x="7031455" y="6445622"/>
            <a:chExt cx="4824902" cy="21544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829531D-418F-48E8-8FE7-2D1E118214BA}"/>
                </a:ext>
              </a:extLst>
            </p:cNvPr>
            <p:cNvSpPr txBox="1"/>
            <p:nvPr userDrawn="1"/>
          </p:nvSpPr>
          <p:spPr>
            <a:xfrm>
              <a:off x="7031455" y="6445622"/>
              <a:ext cx="4824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震坤行工业超市             数字化的工业用品服务平台              </a:t>
              </a:r>
              <a:r>
                <a:rPr lang="en-US" altLang="zh-CN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www.zkh360.com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D3878E5A-9219-4278-9805-F493E2912B75}"/>
                </a:ext>
              </a:extLst>
            </p:cNvPr>
            <p:cNvSpPr/>
            <p:nvPr userDrawn="1"/>
          </p:nvSpPr>
          <p:spPr>
            <a:xfrm rot="10800000">
              <a:off x="9025478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ED1B217-0AF1-4C04-8DE6-87B67A641F69}"/>
                </a:ext>
              </a:extLst>
            </p:cNvPr>
            <p:cNvSpPr/>
            <p:nvPr userDrawn="1"/>
          </p:nvSpPr>
          <p:spPr>
            <a:xfrm rot="10800000">
              <a:off x="10661397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987548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6BFF9965-69A5-43BB-BF18-6AC3B24F734A}"/>
              </a:ext>
            </a:extLst>
          </p:cNvPr>
          <p:cNvSpPr/>
          <p:nvPr userDrawn="1"/>
        </p:nvSpPr>
        <p:spPr>
          <a:xfrm>
            <a:off x="0" y="-1"/>
            <a:ext cx="12192000" cy="641667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EAB3E0-45AB-42C5-AE2E-555CBDF6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52" y="366184"/>
            <a:ext cx="11144701" cy="504112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2" name="图片占位符 3">
            <a:extLst>
              <a:ext uri="{FF2B5EF4-FFF2-40B4-BE49-F238E27FC236}">
                <a16:creationId xmlns:a16="http://schemas.microsoft.com/office/drawing/2014/main" id="{8223DD79-F5C1-4291-9312-515DFA0BE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7402" y="1484784"/>
            <a:ext cx="2591644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C4672DAD-88C0-4363-8B47-1BC8B68E3A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0256" y="1484784"/>
            <a:ext cx="2591644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5" name="文本占位符 11">
            <a:extLst>
              <a:ext uri="{FF2B5EF4-FFF2-40B4-BE49-F238E27FC236}">
                <a16:creationId xmlns:a16="http://schemas.microsoft.com/office/drawing/2014/main" id="{41863389-1578-4F8A-9197-367B5E55D1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649" y="1961060"/>
            <a:ext cx="2664052" cy="1772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6" name="内容占位符 6">
            <a:extLst>
              <a:ext uri="{FF2B5EF4-FFF2-40B4-BE49-F238E27FC236}">
                <a16:creationId xmlns:a16="http://schemas.microsoft.com/office/drawing/2014/main" id="{15D69689-02FC-4524-ADC7-E6437FCD0C4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3649" y="1481009"/>
            <a:ext cx="2664052" cy="395704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7" name="文本占位符 11">
            <a:extLst>
              <a:ext uri="{FF2B5EF4-FFF2-40B4-BE49-F238E27FC236}">
                <a16:creationId xmlns:a16="http://schemas.microsoft.com/office/drawing/2014/main" id="{2AD6B4CB-C2EA-4667-A288-B74435648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7254" y="4166243"/>
            <a:ext cx="2664052" cy="17727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8" name="内容占位符 6">
            <a:extLst>
              <a:ext uri="{FF2B5EF4-FFF2-40B4-BE49-F238E27FC236}">
                <a16:creationId xmlns:a16="http://schemas.microsoft.com/office/drawing/2014/main" id="{EC3AD83F-0131-4989-9425-600E9286AA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997254" y="3686192"/>
            <a:ext cx="2664052" cy="395704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DA798B-70AB-417C-AC03-00BBC91F9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2264" y="156179"/>
            <a:ext cx="508876" cy="39250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7E02A8A-0BD6-48C6-926D-114246B1C2A7}"/>
              </a:ext>
            </a:extLst>
          </p:cNvPr>
          <p:cNvGrpSpPr/>
          <p:nvPr userDrawn="1"/>
        </p:nvGrpSpPr>
        <p:grpSpPr>
          <a:xfrm>
            <a:off x="7031455" y="6561736"/>
            <a:ext cx="4824902" cy="215444"/>
            <a:chOff x="7031455" y="6445622"/>
            <a:chExt cx="4824902" cy="21544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8C7077E-4E95-487F-B64C-744A115701E9}"/>
                </a:ext>
              </a:extLst>
            </p:cNvPr>
            <p:cNvSpPr txBox="1"/>
            <p:nvPr userDrawn="1"/>
          </p:nvSpPr>
          <p:spPr>
            <a:xfrm>
              <a:off x="7031455" y="6445622"/>
              <a:ext cx="4824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震坤行工业超市             数字化的工业用品服务平台              </a:t>
              </a:r>
              <a:r>
                <a:rPr lang="en-US" altLang="zh-CN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www.zkh360.com</a:t>
              </a: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F447B11-7A9E-41CE-A641-3AB69B23BCF7}"/>
                </a:ext>
              </a:extLst>
            </p:cNvPr>
            <p:cNvSpPr/>
            <p:nvPr userDrawn="1"/>
          </p:nvSpPr>
          <p:spPr>
            <a:xfrm rot="10800000">
              <a:off x="9025478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04D1316-AF66-4CAE-9E96-CC94A80093D2}"/>
                </a:ext>
              </a:extLst>
            </p:cNvPr>
            <p:cNvSpPr/>
            <p:nvPr userDrawn="1"/>
          </p:nvSpPr>
          <p:spPr>
            <a:xfrm rot="10800000">
              <a:off x="10661397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272076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普通款-含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ADAA04BD-B45A-4F99-8147-4C6CB98486DF}"/>
              </a:ext>
            </a:extLst>
          </p:cNvPr>
          <p:cNvSpPr/>
          <p:nvPr userDrawn="1"/>
        </p:nvSpPr>
        <p:spPr>
          <a:xfrm>
            <a:off x="0" y="1"/>
            <a:ext cx="12192000" cy="641667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EAB3E0-45AB-42C5-AE2E-555CBDF6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50" y="366184"/>
            <a:ext cx="11144701" cy="504112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3102CB2-B579-4671-9D17-B81A4F7BC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2264" y="156179"/>
            <a:ext cx="508876" cy="39250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1259470-8CAA-4F56-ADC4-FB89433517D7}"/>
              </a:ext>
            </a:extLst>
          </p:cNvPr>
          <p:cNvGrpSpPr/>
          <p:nvPr userDrawn="1"/>
        </p:nvGrpSpPr>
        <p:grpSpPr>
          <a:xfrm>
            <a:off x="7031455" y="6561736"/>
            <a:ext cx="4824902" cy="215444"/>
            <a:chOff x="7031455" y="6445622"/>
            <a:chExt cx="4824902" cy="21544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E156B4-6E79-4C71-8F4E-6AB60AB121B7}"/>
                </a:ext>
              </a:extLst>
            </p:cNvPr>
            <p:cNvSpPr txBox="1"/>
            <p:nvPr userDrawn="1"/>
          </p:nvSpPr>
          <p:spPr>
            <a:xfrm>
              <a:off x="7031455" y="6445622"/>
              <a:ext cx="4824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震坤行工业超市             数字化的工业用品服务平台              </a:t>
              </a:r>
              <a:r>
                <a:rPr lang="en-US" altLang="zh-CN" sz="800" b="0" baseline="0" dirty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www.zkh360.com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2185FE6-79D3-4D45-95FC-011131CAC386}"/>
                </a:ext>
              </a:extLst>
            </p:cNvPr>
            <p:cNvSpPr/>
            <p:nvPr userDrawn="1"/>
          </p:nvSpPr>
          <p:spPr>
            <a:xfrm rot="10800000">
              <a:off x="9025478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4B0ED08-5256-4E1F-894A-31C87B19F557}"/>
                </a:ext>
              </a:extLst>
            </p:cNvPr>
            <p:cNvSpPr/>
            <p:nvPr userDrawn="1"/>
          </p:nvSpPr>
          <p:spPr>
            <a:xfrm rot="10800000">
              <a:off x="10661397" y="6532375"/>
              <a:ext cx="133008" cy="51174"/>
            </a:xfrm>
            <a:custGeom>
              <a:avLst/>
              <a:gdLst>
                <a:gd name="connsiteX0" fmla="*/ 639659 w 1249946"/>
                <a:gd name="connsiteY0" fmla="*/ 222 h 480911"/>
                <a:gd name="connsiteX1" fmla="*/ 1194234 w 1249946"/>
                <a:gd name="connsiteY1" fmla="*/ 291216 h 480911"/>
                <a:gd name="connsiteX2" fmla="*/ 1234737 w 1249946"/>
                <a:gd name="connsiteY2" fmla="*/ 355446 h 480911"/>
                <a:gd name="connsiteX3" fmla="*/ 1243592 w 1249946"/>
                <a:gd name="connsiteY3" fmla="*/ 368579 h 480911"/>
                <a:gd name="connsiteX4" fmla="*/ 1243862 w 1249946"/>
                <a:gd name="connsiteY4" fmla="*/ 369916 h 480911"/>
                <a:gd name="connsiteX5" fmla="*/ 1244478 w 1249946"/>
                <a:gd name="connsiteY5" fmla="*/ 370893 h 480911"/>
                <a:gd name="connsiteX6" fmla="*/ 1244100 w 1249946"/>
                <a:gd name="connsiteY6" fmla="*/ 371098 h 480911"/>
                <a:gd name="connsiteX7" fmla="*/ 1249946 w 1249946"/>
                <a:gd name="connsiteY7" fmla="*/ 400053 h 480911"/>
                <a:gd name="connsiteX8" fmla="*/ 1169088 w 1249946"/>
                <a:gd name="connsiteY8" fmla="*/ 480911 h 480911"/>
                <a:gd name="connsiteX9" fmla="*/ 1111913 w 1249946"/>
                <a:gd name="connsiteY9" fmla="*/ 457228 h 480911"/>
                <a:gd name="connsiteX10" fmla="*/ 1104714 w 1249946"/>
                <a:gd name="connsiteY10" fmla="*/ 446552 h 480911"/>
                <a:gd name="connsiteX11" fmla="*/ 1102890 w 1249946"/>
                <a:gd name="connsiteY11" fmla="*/ 447539 h 480911"/>
                <a:gd name="connsiteX12" fmla="*/ 635631 w 1249946"/>
                <a:gd name="connsiteY12" fmla="*/ 161173 h 480911"/>
                <a:gd name="connsiteX13" fmla="*/ 154636 w 1249946"/>
                <a:gd name="connsiteY13" fmla="*/ 423812 h 480911"/>
                <a:gd name="connsiteX14" fmla="*/ 154285 w 1249946"/>
                <a:gd name="connsiteY14" fmla="*/ 423599 h 480911"/>
                <a:gd name="connsiteX15" fmla="*/ 138033 w 1249946"/>
                <a:gd name="connsiteY15" fmla="*/ 447703 h 480911"/>
                <a:gd name="connsiteX16" fmla="*/ 80858 w 1249946"/>
                <a:gd name="connsiteY16" fmla="*/ 471386 h 480911"/>
                <a:gd name="connsiteX17" fmla="*/ 0 w 1249946"/>
                <a:gd name="connsiteY17" fmla="*/ 390528 h 480911"/>
                <a:gd name="connsiteX18" fmla="*/ 6354 w 1249946"/>
                <a:gd name="connsiteY18" fmla="*/ 359054 h 480911"/>
                <a:gd name="connsiteX19" fmla="*/ 18491 w 1249946"/>
                <a:gd name="connsiteY19" fmla="*/ 341053 h 480911"/>
                <a:gd name="connsiteX20" fmla="*/ 17059 w 1249946"/>
                <a:gd name="connsiteY20" fmla="*/ 340182 h 480911"/>
                <a:gd name="connsiteX21" fmla="*/ 639659 w 1249946"/>
                <a:gd name="connsiteY21" fmla="*/ 222 h 48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9946" h="480911">
                  <a:moveTo>
                    <a:pt x="639659" y="222"/>
                  </a:moveTo>
                  <a:cubicBezTo>
                    <a:pt x="861416" y="5770"/>
                    <a:pt x="1065762" y="114712"/>
                    <a:pt x="1194234" y="291216"/>
                  </a:cubicBezTo>
                  <a:lnTo>
                    <a:pt x="1234737" y="355446"/>
                  </a:lnTo>
                  <a:lnTo>
                    <a:pt x="1243592" y="368579"/>
                  </a:lnTo>
                  <a:lnTo>
                    <a:pt x="1243862" y="369916"/>
                  </a:lnTo>
                  <a:lnTo>
                    <a:pt x="1244478" y="370893"/>
                  </a:lnTo>
                  <a:lnTo>
                    <a:pt x="1244100" y="371098"/>
                  </a:lnTo>
                  <a:lnTo>
                    <a:pt x="1249946" y="400053"/>
                  </a:lnTo>
                  <a:cubicBezTo>
                    <a:pt x="1249946" y="444710"/>
                    <a:pt x="1213745" y="480911"/>
                    <a:pt x="1169088" y="480911"/>
                  </a:cubicBezTo>
                  <a:cubicBezTo>
                    <a:pt x="1146759" y="480911"/>
                    <a:pt x="1126545" y="471861"/>
                    <a:pt x="1111913" y="457228"/>
                  </a:cubicBezTo>
                  <a:lnTo>
                    <a:pt x="1104714" y="446552"/>
                  </a:lnTo>
                  <a:lnTo>
                    <a:pt x="1102890" y="447539"/>
                  </a:lnTo>
                  <a:cubicBezTo>
                    <a:pt x="1009652" y="275301"/>
                    <a:pt x="831425" y="166072"/>
                    <a:pt x="635631" y="161173"/>
                  </a:cubicBezTo>
                  <a:cubicBezTo>
                    <a:pt x="439837" y="156274"/>
                    <a:pt x="256371" y="256452"/>
                    <a:pt x="154636" y="423812"/>
                  </a:cubicBezTo>
                  <a:lnTo>
                    <a:pt x="154285" y="423599"/>
                  </a:lnTo>
                  <a:lnTo>
                    <a:pt x="138033" y="447703"/>
                  </a:lnTo>
                  <a:cubicBezTo>
                    <a:pt x="123401" y="462336"/>
                    <a:pt x="103187" y="471386"/>
                    <a:pt x="80858" y="471386"/>
                  </a:cubicBezTo>
                  <a:cubicBezTo>
                    <a:pt x="36201" y="471386"/>
                    <a:pt x="0" y="435185"/>
                    <a:pt x="0" y="390528"/>
                  </a:cubicBezTo>
                  <a:cubicBezTo>
                    <a:pt x="0" y="379364"/>
                    <a:pt x="2263" y="368728"/>
                    <a:pt x="6354" y="359054"/>
                  </a:cubicBezTo>
                  <a:lnTo>
                    <a:pt x="18491" y="341053"/>
                  </a:lnTo>
                  <a:lnTo>
                    <a:pt x="17059" y="340182"/>
                  </a:lnTo>
                  <a:cubicBezTo>
                    <a:pt x="148745" y="123552"/>
                    <a:pt x="386223" y="-6119"/>
                    <a:pt x="639659" y="222"/>
                  </a:cubicBezTo>
                  <a:close/>
                </a:path>
              </a:pathLst>
            </a:custGeom>
            <a:solidFill>
              <a:srgbClr val="F41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26050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图片 497">
            <a:extLst>
              <a:ext uri="{FF2B5EF4-FFF2-40B4-BE49-F238E27FC236}">
                <a16:creationId xmlns:a16="http://schemas.microsoft.com/office/drawing/2014/main" id="{674FE2E7-5784-4EDF-B1ED-FCD331586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7970" y="1021229"/>
            <a:ext cx="9527180" cy="29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6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25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D558404-5D9A-468A-9820-BA0C34F9C6EA}"/>
              </a:ext>
            </a:extLst>
          </p:cNvPr>
          <p:cNvGrpSpPr/>
          <p:nvPr userDrawn="1"/>
        </p:nvGrpSpPr>
        <p:grpSpPr>
          <a:xfrm>
            <a:off x="-4729316" y="-8620432"/>
            <a:ext cx="21650633" cy="24098865"/>
            <a:chOff x="-4896465" y="-8731045"/>
            <a:chExt cx="21650633" cy="2409886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FFD72FB-46B3-4F0C-900C-1B09C48ED5BA}"/>
                </a:ext>
              </a:extLst>
            </p:cNvPr>
            <p:cNvGrpSpPr/>
            <p:nvPr userDrawn="1"/>
          </p:nvGrpSpPr>
          <p:grpSpPr>
            <a:xfrm>
              <a:off x="-4896465" y="-8731045"/>
              <a:ext cx="21650633" cy="324465"/>
              <a:chOff x="-4896465" y="-8731045"/>
              <a:chExt cx="21650633" cy="324465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B7AC6D0-600A-4622-BA0B-E7E36052381F}"/>
                  </a:ext>
                </a:extLst>
              </p:cNvPr>
              <p:cNvSpPr/>
              <p:nvPr userDrawn="1"/>
            </p:nvSpPr>
            <p:spPr>
              <a:xfrm>
                <a:off x="-4896465" y="-8731045"/>
                <a:ext cx="324465" cy="324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0B8CCA-19F5-4763-B7AB-7ADE9B291D09}"/>
                  </a:ext>
                </a:extLst>
              </p:cNvPr>
              <p:cNvSpPr/>
              <p:nvPr userDrawn="1"/>
            </p:nvSpPr>
            <p:spPr>
              <a:xfrm>
                <a:off x="16429703" y="-8731045"/>
                <a:ext cx="324465" cy="324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601F800-D7D6-49F6-9AC7-CC02538F87D3}"/>
                </a:ext>
              </a:extLst>
            </p:cNvPr>
            <p:cNvGrpSpPr/>
            <p:nvPr userDrawn="1"/>
          </p:nvGrpSpPr>
          <p:grpSpPr>
            <a:xfrm>
              <a:off x="-4896465" y="15043355"/>
              <a:ext cx="21650633" cy="324465"/>
              <a:chOff x="-4896465" y="-8731045"/>
              <a:chExt cx="21650633" cy="32446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61FC278-A17C-4CEF-AEAC-E28C063B90E1}"/>
                  </a:ext>
                </a:extLst>
              </p:cNvPr>
              <p:cNvSpPr/>
              <p:nvPr userDrawn="1"/>
            </p:nvSpPr>
            <p:spPr>
              <a:xfrm>
                <a:off x="-4896465" y="-8731045"/>
                <a:ext cx="324465" cy="324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8A3F073-7F53-4490-A7BD-D413E5700E8E}"/>
                  </a:ext>
                </a:extLst>
              </p:cNvPr>
              <p:cNvSpPr/>
              <p:nvPr userDrawn="1"/>
            </p:nvSpPr>
            <p:spPr>
              <a:xfrm>
                <a:off x="16429703" y="-8731045"/>
                <a:ext cx="324465" cy="324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41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7" r:id="rId3"/>
    <p:sldLayoutId id="2147483698" r:id="rId4"/>
    <p:sldLayoutId id="2147483696" r:id="rId5"/>
    <p:sldLayoutId id="2147483694" r:id="rId6"/>
    <p:sldLayoutId id="214748370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h360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DBD87-FDDC-4153-BBB4-8A5598B6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02" y="476672"/>
            <a:ext cx="2294995" cy="602767"/>
          </a:xfrm>
          <a:prstGeom prst="rect">
            <a:avLst/>
          </a:prstGeom>
        </p:spPr>
      </p:pic>
      <p:sp>
        <p:nvSpPr>
          <p:cNvPr id="11" name="标题 12">
            <a:extLst>
              <a:ext uri="{FF2B5EF4-FFF2-40B4-BE49-F238E27FC236}">
                <a16:creationId xmlns:a16="http://schemas.microsoft.com/office/drawing/2014/main" id="{52C23809-03D4-4762-AE2A-96DA0B436ED7}"/>
              </a:ext>
            </a:extLst>
          </p:cNvPr>
          <p:cNvSpPr txBox="1">
            <a:spLocks/>
          </p:cNvSpPr>
          <p:nvPr/>
        </p:nvSpPr>
        <p:spPr>
          <a:xfrm>
            <a:off x="439032" y="1700808"/>
            <a:ext cx="11737304" cy="112017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数字内容营销</a:t>
            </a:r>
          </a:p>
        </p:txBody>
      </p:sp>
    </p:spTree>
    <p:extLst>
      <p:ext uri="{BB962C8B-B14F-4D97-AF65-F5344CB8AC3E}">
        <p14:creationId xmlns:p14="http://schemas.microsoft.com/office/powerpoint/2010/main" val="21655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38EB-1DAB-4E52-B2B3-0C0FC59C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80142"/>
            <a:ext cx="5760640" cy="94115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/>
              </a:rPr>
              <a:t>｜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数字内容营销</a:t>
            </a:r>
            <a:r>
              <a:rPr lang="en-US" altLang="zh-CN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2021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年投放规划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7ADA8-20ED-479D-AF45-B81DB27E7F67}"/>
              </a:ext>
            </a:extLst>
          </p:cNvPr>
          <p:cNvSpPr txBox="1"/>
          <p:nvPr/>
        </p:nvSpPr>
        <p:spPr>
          <a:xfrm>
            <a:off x="9527697" y="6458725"/>
            <a:ext cx="2103128" cy="21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*本页图片仅供形式参考，以实际活动页面为准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903B7BA-727B-49C9-B0A5-6BD80CFD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76266"/>
              </p:ext>
            </p:extLst>
          </p:nvPr>
        </p:nvGraphicFramePr>
        <p:xfrm>
          <a:off x="551384" y="1556792"/>
          <a:ext cx="11089231" cy="3014320"/>
        </p:xfrm>
        <a:graphic>
          <a:graphicData uri="http://schemas.openxmlformats.org/drawingml/2006/table">
            <a:tbl>
              <a:tblPr/>
              <a:tblGrid>
                <a:gridCol w="1577135">
                  <a:extLst>
                    <a:ext uri="{9D8B030D-6E8A-4147-A177-3AD203B41FA5}">
                      <a16:colId xmlns:a16="http://schemas.microsoft.com/office/drawing/2014/main" val="1376530323"/>
                    </a:ext>
                  </a:extLst>
                </a:gridCol>
                <a:gridCol w="3318556">
                  <a:extLst>
                    <a:ext uri="{9D8B030D-6E8A-4147-A177-3AD203B41FA5}">
                      <a16:colId xmlns:a16="http://schemas.microsoft.com/office/drawing/2014/main" val="2733370875"/>
                    </a:ext>
                  </a:extLst>
                </a:gridCol>
                <a:gridCol w="1757848">
                  <a:extLst>
                    <a:ext uri="{9D8B030D-6E8A-4147-A177-3AD203B41FA5}">
                      <a16:colId xmlns:a16="http://schemas.microsoft.com/office/drawing/2014/main" val="2080501201"/>
                    </a:ext>
                  </a:extLst>
                </a:gridCol>
                <a:gridCol w="1741420">
                  <a:extLst>
                    <a:ext uri="{9D8B030D-6E8A-4147-A177-3AD203B41FA5}">
                      <a16:colId xmlns:a16="http://schemas.microsoft.com/office/drawing/2014/main" val="955853507"/>
                    </a:ext>
                  </a:extLst>
                </a:gridCol>
                <a:gridCol w="1429278">
                  <a:extLst>
                    <a:ext uri="{9D8B030D-6E8A-4147-A177-3AD203B41FA5}">
                      <a16:colId xmlns:a16="http://schemas.microsoft.com/office/drawing/2014/main" val="1220478722"/>
                    </a:ext>
                  </a:extLst>
                </a:gridCol>
                <a:gridCol w="1264994">
                  <a:extLst>
                    <a:ext uri="{9D8B030D-6E8A-4147-A177-3AD203B41FA5}">
                      <a16:colId xmlns:a16="http://schemas.microsoft.com/office/drawing/2014/main" val="1113271413"/>
                    </a:ext>
                  </a:extLst>
                </a:gridCol>
              </a:tblGrid>
              <a:tr h="4459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形式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案例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输出方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获客渠道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获客数字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规划内容数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40144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i="0" u="none" strike="noStrike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i="0" u="none" strike="noStrike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78708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关键职能内容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采购经理人发展白皮书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商品线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字节跳动</a:t>
                      </a:r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领英</a:t>
                      </a:r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脉脉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372718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产品教程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评测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搬运存储选型概要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直播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商品线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vpi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字节跳动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253743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解决方案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日赚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10W-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小型制造企业运营指南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商品线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销售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第三方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字节跳动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03719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深度软文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解析智能汽车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年发展报告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第三方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公关团队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字节跳动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领英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脉脉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44927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PR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软文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B2B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行业报告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市场部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公关团队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字节跳动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领英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脉脉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05771"/>
                  </a:ext>
                </a:extLst>
              </a:tr>
              <a:tr h="35372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会议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直播邀请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市场部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公关团队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7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38EB-1DAB-4E52-B2B3-0C0FC59C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95428"/>
            <a:ext cx="4248472" cy="49795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/>
              </a:rPr>
              <a:t>｜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字节跳动内容营销投放效果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7ADA8-20ED-479D-AF45-B81DB27E7F67}"/>
              </a:ext>
            </a:extLst>
          </p:cNvPr>
          <p:cNvSpPr txBox="1"/>
          <p:nvPr/>
        </p:nvSpPr>
        <p:spPr>
          <a:xfrm>
            <a:off x="9527697" y="6458725"/>
            <a:ext cx="2103128" cy="21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*本页图片仅供形式参考，以实际活动页面为准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CA69A3-F413-43FC-B71B-DEFA2729A456}"/>
              </a:ext>
            </a:extLst>
          </p:cNvPr>
          <p:cNvSpPr txBox="1"/>
          <p:nvPr/>
        </p:nvSpPr>
        <p:spPr>
          <a:xfrm>
            <a:off x="1487488" y="4781647"/>
            <a:ext cx="7848872" cy="139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线索共计</a:t>
            </a:r>
            <a:r>
              <a:rPr lang="en-US" altLang="zh-CN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1182</a:t>
            </a: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条，上周共导入</a:t>
            </a:r>
            <a:r>
              <a:rPr lang="en-US" altLang="zh-CN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936</a:t>
            </a: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条</a:t>
            </a:r>
            <a:endParaRPr lang="en-US" altLang="zh-CN" b="1" dirty="0">
              <a:gradFill>
                <a:gsLst>
                  <a:gs pos="4425">
                    <a:srgbClr val="FFC000"/>
                  </a:gs>
                  <a:gs pos="46000">
                    <a:srgbClr val="FF0000"/>
                  </a:gs>
                  <a:gs pos="100000">
                    <a:srgbClr val="C00000"/>
                  </a:gs>
                </a:gsLst>
                <a:lin ang="72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日均转化平均数为</a:t>
            </a:r>
            <a:r>
              <a:rPr lang="en-US" altLang="zh-CN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107</a:t>
            </a: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条，平均转化成本为</a:t>
            </a:r>
            <a:r>
              <a:rPr lang="en-US" altLang="zh-CN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66</a:t>
            </a: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元</a:t>
            </a:r>
            <a:r>
              <a:rPr lang="en-US" altLang="zh-CN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人</a:t>
            </a:r>
            <a:endParaRPr lang="en-US" altLang="zh-CN" b="1" dirty="0">
              <a:gradFill>
                <a:gsLst>
                  <a:gs pos="4425">
                    <a:srgbClr val="FFC000"/>
                  </a:gs>
                  <a:gs pos="46000">
                    <a:srgbClr val="FF0000"/>
                  </a:gs>
                  <a:gs pos="100000">
                    <a:srgbClr val="C00000"/>
                  </a:gs>
                </a:gsLst>
                <a:lin ang="72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针对人群：采购</a:t>
            </a:r>
            <a:endParaRPr lang="en-US" altLang="zh-CN" b="1" dirty="0">
              <a:gradFill>
                <a:gsLst>
                  <a:gs pos="4425">
                    <a:srgbClr val="FFC000"/>
                  </a:gs>
                  <a:gs pos="46000">
                    <a:srgbClr val="FF0000"/>
                  </a:gs>
                  <a:gs pos="100000">
                    <a:srgbClr val="C00000"/>
                  </a:gs>
                </a:gsLst>
                <a:lin ang="72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>
                <a:gradFill>
                  <a:gsLst>
                    <a:gs pos="4425">
                      <a:srgbClr val="FFC000"/>
                    </a:gs>
                    <a:gs pos="46000">
                      <a:srgbClr val="FF0000"/>
                    </a:gs>
                    <a:gs pos="100000">
                      <a:srgbClr val="C00000"/>
                    </a:gs>
                  </a:gsLst>
                  <a:lin ang="7200000" scaled="0"/>
                </a:gradFill>
                <a:latin typeface="+mn-lt"/>
                <a:ea typeface="+mn-ea"/>
                <a:cs typeface="+mn-ea"/>
                <a:sym typeface="+mn-lt"/>
              </a:rPr>
              <a:t>数据结论：成本和数量较为稳定，效果较佳、过年期间持续投放</a:t>
            </a:r>
            <a:endParaRPr lang="en-US" altLang="zh-CN" b="1" dirty="0">
              <a:gradFill>
                <a:gsLst>
                  <a:gs pos="4425">
                    <a:srgbClr val="FFC000"/>
                  </a:gs>
                  <a:gs pos="46000">
                    <a:srgbClr val="FF0000"/>
                  </a:gs>
                  <a:gs pos="100000">
                    <a:srgbClr val="C00000"/>
                  </a:gs>
                </a:gsLst>
                <a:lin ang="72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D1ABA7-2C9D-4DD2-9EA4-D256A3E13C9A}"/>
              </a:ext>
            </a:extLst>
          </p:cNvPr>
          <p:cNvSpPr txBox="1"/>
          <p:nvPr/>
        </p:nvSpPr>
        <p:spPr>
          <a:xfrm>
            <a:off x="8400256" y="4336553"/>
            <a:ext cx="3904416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以上数据为</a:t>
            </a: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2021/1/29---/2/8 </a:t>
            </a: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共计</a:t>
            </a: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天</a:t>
            </a:r>
            <a:endParaRPr lang="en-US" altLang="zh-CN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6A9B87C-3865-4252-A2B3-CD828F2E4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02006"/>
              </p:ext>
            </p:extLst>
          </p:nvPr>
        </p:nvGraphicFramePr>
        <p:xfrm>
          <a:off x="1703512" y="1310978"/>
          <a:ext cx="8280920" cy="294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6217920" imgH="2210022" progId="Excel.Sheet.8">
                  <p:embed/>
                </p:oleObj>
              </mc:Choice>
              <mc:Fallback>
                <p:oleObj name="Worksheet" r:id="rId4" imgW="6217920" imgH="22100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1310978"/>
                        <a:ext cx="8280920" cy="294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4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38EB-1DAB-4E52-B2B3-0C0FC59C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95428"/>
            <a:ext cx="4248472" cy="49795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/>
              </a:rPr>
              <a:t>｜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字节跳动内容营销投放效果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7ADA8-20ED-479D-AF45-B81DB27E7F67}"/>
              </a:ext>
            </a:extLst>
          </p:cNvPr>
          <p:cNvSpPr txBox="1"/>
          <p:nvPr/>
        </p:nvSpPr>
        <p:spPr>
          <a:xfrm>
            <a:off x="9527697" y="6458725"/>
            <a:ext cx="2103128" cy="21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*本页图片仅供形式参考，以实际活动页面为准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D1ABA7-2C9D-4DD2-9EA4-D256A3E13C9A}"/>
              </a:ext>
            </a:extLst>
          </p:cNvPr>
          <p:cNvSpPr txBox="1"/>
          <p:nvPr/>
        </p:nvSpPr>
        <p:spPr>
          <a:xfrm>
            <a:off x="8472264" y="5864599"/>
            <a:ext cx="3904416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以上数据为</a:t>
            </a: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2021/1/29---/2/8 </a:t>
            </a: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共计</a:t>
            </a: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天</a:t>
            </a:r>
            <a:endParaRPr lang="en-US" altLang="zh-CN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87C77C24-9510-41FD-BDF2-A959E8C3B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976145"/>
              </p:ext>
            </p:extLst>
          </p:nvPr>
        </p:nvGraphicFramePr>
        <p:xfrm>
          <a:off x="1919536" y="1225168"/>
          <a:ext cx="8928992" cy="440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0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38EB-1DAB-4E52-B2B3-0C0FC59C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648"/>
            <a:ext cx="2785408" cy="49795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/>
              </a:rPr>
              <a:t>｜投放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落地页展示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7ADA8-20ED-479D-AF45-B81DB27E7F67}"/>
              </a:ext>
            </a:extLst>
          </p:cNvPr>
          <p:cNvSpPr txBox="1"/>
          <p:nvPr/>
        </p:nvSpPr>
        <p:spPr>
          <a:xfrm>
            <a:off x="9527697" y="6458725"/>
            <a:ext cx="2103128" cy="21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*本页图片仅供形式参考，以实际活动页面为准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49C78E-2849-4C49-A9D2-B7590D09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12775"/>
            <a:ext cx="4072429" cy="39949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A8FC08-1BDC-4CDD-929F-13DA921B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7" y="1020644"/>
            <a:ext cx="2952328" cy="43619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E1B5E0-9580-4392-9B90-A4DA53232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3" y="1013787"/>
            <a:ext cx="2584554" cy="41434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0E5C6-4E37-4EE7-8D42-CEDDA3A9048D}"/>
              </a:ext>
            </a:extLst>
          </p:cNvPr>
          <p:cNvSpPr txBox="1"/>
          <p:nvPr/>
        </p:nvSpPr>
        <p:spPr>
          <a:xfrm>
            <a:off x="623392" y="5661248"/>
            <a:ext cx="8496944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视频：</a:t>
            </a: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https://arthur.oceanengine.com/share/requirement/ee7d5b4c403f8cc7211e79857066738b?mode=single</a:t>
            </a:r>
            <a:endParaRPr lang="zh-CN" altLang="en-US" sz="1200" b="1" i="0" kern="1200" dirty="0">
              <a:solidFill>
                <a:schemeClr val="bg1">
                  <a:lumMod val="6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238EB-1DAB-4E52-B2B3-0C0FC59C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80142"/>
            <a:ext cx="5760640" cy="49795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latin typeface="微软雅黑"/>
              </a:rPr>
              <a:t>｜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  <a:sym typeface="+mn-lt"/>
              </a:rPr>
              <a:t>下一步规划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17ADA8-20ED-479D-AF45-B81DB27E7F67}"/>
              </a:ext>
            </a:extLst>
          </p:cNvPr>
          <p:cNvSpPr txBox="1"/>
          <p:nvPr/>
        </p:nvSpPr>
        <p:spPr>
          <a:xfrm>
            <a:off x="9527697" y="6458725"/>
            <a:ext cx="2103128" cy="21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zh-CN" alt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*本页图片仅供形式参考，以实际活动页面为准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0C52C5-0DA2-4D7B-8D6C-8C8DEFEE7F77}"/>
              </a:ext>
            </a:extLst>
          </p:cNvPr>
          <p:cNvSpPr txBox="1"/>
          <p:nvPr/>
        </p:nvSpPr>
        <p:spPr>
          <a:xfrm>
            <a:off x="1703512" y="1255007"/>
            <a:ext cx="9721080" cy="501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开源引流：  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           1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领英投放信息流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&amp;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站内信  </a:t>
            </a:r>
            <a:r>
              <a:rPr lang="zh-CN" altLang="en-US" dirty="0">
                <a:highlight>
                  <a:srgbClr val="FFFF00"/>
                </a:highlight>
                <a:latin typeface="+mn-ea"/>
                <a:ea typeface="+mn-ea"/>
                <a:cs typeface="+mn-ea"/>
                <a:sym typeface="+mn-lt"/>
              </a:rPr>
              <a:t>（第一季度）</a:t>
            </a:r>
            <a:endParaRPr lang="en-US" altLang="zh-CN" dirty="0">
              <a:highlight>
                <a:srgbClr val="FFFF00"/>
              </a:highlight>
              <a:latin typeface="+mn-ea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           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脉脉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腾讯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快手系统候补  </a:t>
            </a:r>
            <a:r>
              <a:rPr lang="zh-CN" altLang="en-US" dirty="0">
                <a:highlight>
                  <a:srgbClr val="FFFF00"/>
                </a:highlight>
                <a:latin typeface="+mn-ea"/>
                <a:cs typeface="+mn-ea"/>
                <a:sym typeface="+mn-lt"/>
              </a:rPr>
              <a:t>（第二季度）</a:t>
            </a:r>
            <a:endParaRPr lang="en-US" altLang="zh-CN" dirty="0">
              <a:highlight>
                <a:srgbClr val="FFFF00"/>
              </a:highlight>
              <a:latin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内容生产：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           1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内部挖潜和联动机制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,PGC/OGC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生成（第三方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商品线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官网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/VPI/</a:t>
            </a:r>
            <a:r>
              <a:rPr lang="en-US" altLang="zh-CN" dirty="0" err="1">
                <a:latin typeface="+mn-ea"/>
                <a:ea typeface="+mn-ea"/>
                <a:cs typeface="+mn-ea"/>
                <a:sym typeface="+mn-lt"/>
              </a:rPr>
              <a:t>pr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）</a:t>
            </a:r>
            <a:endParaRPr lang="en-US" altLang="zh-CN" dirty="0">
              <a:latin typeface="+mn-ea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           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运营优化：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1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内容优化策略（外部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+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内部）</a:t>
            </a:r>
            <a:r>
              <a:rPr lang="zh-CN" altLang="en-US" dirty="0">
                <a:highlight>
                  <a:srgbClr val="FFFF00"/>
                </a:highlight>
                <a:latin typeface="+mn-ea"/>
                <a:cs typeface="+mn-ea"/>
                <a:sym typeface="+mn-lt"/>
              </a:rPr>
              <a:t>（</a:t>
            </a:r>
            <a:r>
              <a:rPr lang="en-US" altLang="zh-CN" dirty="0">
                <a:highlight>
                  <a:srgbClr val="FFFF00"/>
                </a:highlight>
                <a:latin typeface="+mn-ea"/>
                <a:cs typeface="+mn-ea"/>
                <a:sym typeface="+mn-lt"/>
              </a:rPr>
              <a:t>1-2</a:t>
            </a:r>
            <a:r>
              <a:rPr lang="zh-CN" altLang="en-US" dirty="0">
                <a:highlight>
                  <a:srgbClr val="FFFF00"/>
                </a:highlight>
                <a:latin typeface="+mn-ea"/>
                <a:cs typeface="+mn-ea"/>
                <a:sym typeface="+mn-lt"/>
              </a:rPr>
              <a:t>季度）</a:t>
            </a:r>
            <a:endParaRPr lang="en-US" altLang="zh-CN" dirty="0">
              <a:highlight>
                <a:srgbClr val="FFFF00"/>
              </a:highlight>
              <a:latin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          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2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投放优化 </a:t>
            </a:r>
            <a:r>
              <a:rPr lang="en-US" altLang="zh-CN" dirty="0">
                <a:latin typeface="+mn-ea"/>
                <a:ea typeface="+mn-ea"/>
                <a:cs typeface="+mn-ea"/>
                <a:sym typeface="+mn-lt"/>
              </a:rPr>
              <a:t>-  </a:t>
            </a:r>
            <a:r>
              <a:rPr lang="zh-CN" altLang="en-US" dirty="0">
                <a:latin typeface="+mn-ea"/>
                <a:ea typeface="+mn-ea"/>
                <a:cs typeface="+mn-ea"/>
                <a:sym typeface="+mn-lt"/>
              </a:rPr>
              <a:t>获客成本降低     </a:t>
            </a:r>
            <a:r>
              <a:rPr lang="zh-CN" altLang="en-US" dirty="0">
                <a:highlight>
                  <a:srgbClr val="FFFF00"/>
                </a:highlight>
                <a:latin typeface="+mn-ea"/>
                <a:cs typeface="+mn-ea"/>
                <a:sym typeface="+mn-lt"/>
              </a:rPr>
              <a:t>（第一季度）</a:t>
            </a:r>
            <a:endParaRPr lang="en-US" altLang="zh-CN" dirty="0">
              <a:highlight>
                <a:srgbClr val="FFFF00"/>
              </a:highlight>
              <a:latin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dirty="0">
              <a:latin typeface="+mn-ea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4AC3DB33-C755-4929-89D0-1FEACA462B28}"/>
              </a:ext>
            </a:extLst>
          </p:cNvPr>
          <p:cNvSpPr txBox="1"/>
          <p:nvPr/>
        </p:nvSpPr>
        <p:spPr>
          <a:xfrm>
            <a:off x="3387476" y="1521078"/>
            <a:ext cx="5685511" cy="1772412"/>
          </a:xfrm>
          <a:custGeom>
            <a:avLst/>
            <a:gdLst/>
            <a:ahLst/>
            <a:cxnLst/>
            <a:rect l="l" t="t" r="r" b="b"/>
            <a:pathLst>
              <a:path w="5685511" h="1772412">
                <a:moveTo>
                  <a:pt x="5613425" y="1596390"/>
                </a:moveTo>
                <a:lnTo>
                  <a:pt x="5682158" y="1596390"/>
                </a:lnTo>
                <a:lnTo>
                  <a:pt x="5682158" y="1675181"/>
                </a:lnTo>
                <a:lnTo>
                  <a:pt x="5613425" y="1675181"/>
                </a:lnTo>
                <a:close/>
                <a:moveTo>
                  <a:pt x="1198017" y="1519276"/>
                </a:moveTo>
                <a:lnTo>
                  <a:pt x="1198017" y="1679372"/>
                </a:lnTo>
                <a:lnTo>
                  <a:pt x="1412596" y="1679372"/>
                </a:lnTo>
                <a:lnTo>
                  <a:pt x="1412596" y="1540231"/>
                </a:lnTo>
                <a:cubicBezTo>
                  <a:pt x="1412596" y="1534643"/>
                  <a:pt x="1410640" y="1529753"/>
                  <a:pt x="1406729" y="1525562"/>
                </a:cubicBezTo>
                <a:cubicBezTo>
                  <a:pt x="1402817" y="1521371"/>
                  <a:pt x="1398067" y="1519276"/>
                  <a:pt x="1392479" y="1519276"/>
                </a:cubicBezTo>
                <a:close/>
                <a:moveTo>
                  <a:pt x="4048049" y="1454734"/>
                </a:moveTo>
                <a:lnTo>
                  <a:pt x="4124325" y="1454734"/>
                </a:lnTo>
                <a:lnTo>
                  <a:pt x="4124325" y="1508379"/>
                </a:lnTo>
                <a:lnTo>
                  <a:pt x="4457091" y="1508379"/>
                </a:lnTo>
                <a:lnTo>
                  <a:pt x="4457091" y="1577112"/>
                </a:lnTo>
                <a:lnTo>
                  <a:pt x="4146119" y="1577112"/>
                </a:lnTo>
                <a:cubicBezTo>
                  <a:pt x="4165118" y="1599464"/>
                  <a:pt x="4193197" y="1618603"/>
                  <a:pt x="4230358" y="1634528"/>
                </a:cubicBezTo>
                <a:cubicBezTo>
                  <a:pt x="4267518" y="1650454"/>
                  <a:pt x="4306215" y="1662608"/>
                  <a:pt x="4346448" y="1670990"/>
                </a:cubicBezTo>
                <a:cubicBezTo>
                  <a:pt x="4386682" y="1679372"/>
                  <a:pt x="4421607" y="1684681"/>
                  <a:pt x="4451223" y="1686916"/>
                </a:cubicBezTo>
                <a:lnTo>
                  <a:pt x="4451223" y="1767383"/>
                </a:lnTo>
                <a:cubicBezTo>
                  <a:pt x="4392549" y="1756207"/>
                  <a:pt x="4343235" y="1745730"/>
                  <a:pt x="4303281" y="1735950"/>
                </a:cubicBezTo>
                <a:cubicBezTo>
                  <a:pt x="4263327" y="1726171"/>
                  <a:pt x="4222954" y="1712201"/>
                  <a:pt x="4182161" y="1694041"/>
                </a:cubicBezTo>
                <a:cubicBezTo>
                  <a:pt x="4141369" y="1675879"/>
                  <a:pt x="4109238" y="1653388"/>
                  <a:pt x="4085768" y="1626565"/>
                </a:cubicBezTo>
                <a:cubicBezTo>
                  <a:pt x="4061740" y="1653388"/>
                  <a:pt x="4029050" y="1675879"/>
                  <a:pt x="3987699" y="1694041"/>
                </a:cubicBezTo>
                <a:cubicBezTo>
                  <a:pt x="3946347" y="1712201"/>
                  <a:pt x="3905695" y="1726171"/>
                  <a:pt x="3865741" y="1735950"/>
                </a:cubicBezTo>
                <a:cubicBezTo>
                  <a:pt x="3825786" y="1745730"/>
                  <a:pt x="3775914" y="1756207"/>
                  <a:pt x="3716122" y="1767383"/>
                </a:cubicBezTo>
                <a:lnTo>
                  <a:pt x="3716122" y="1686916"/>
                </a:lnTo>
                <a:cubicBezTo>
                  <a:pt x="3744621" y="1685239"/>
                  <a:pt x="3779266" y="1680070"/>
                  <a:pt x="3820058" y="1671409"/>
                </a:cubicBezTo>
                <a:cubicBezTo>
                  <a:pt x="3860851" y="1662748"/>
                  <a:pt x="3900526" y="1650454"/>
                  <a:pt x="3939083" y="1634528"/>
                </a:cubicBezTo>
                <a:cubicBezTo>
                  <a:pt x="3977640" y="1618603"/>
                  <a:pt x="4006419" y="1599184"/>
                  <a:pt x="4025417" y="1576273"/>
                </a:cubicBezTo>
                <a:lnTo>
                  <a:pt x="3716122" y="1576273"/>
                </a:lnTo>
                <a:lnTo>
                  <a:pt x="3716122" y="1507541"/>
                </a:lnTo>
                <a:lnTo>
                  <a:pt x="4048049" y="1507541"/>
                </a:lnTo>
                <a:close/>
                <a:moveTo>
                  <a:pt x="1191311" y="1450543"/>
                </a:moveTo>
                <a:lnTo>
                  <a:pt x="1420140" y="1450543"/>
                </a:lnTo>
                <a:cubicBezTo>
                  <a:pt x="1440257" y="1450543"/>
                  <a:pt x="1457440" y="1457808"/>
                  <a:pt x="1471689" y="1472337"/>
                </a:cubicBezTo>
                <a:cubicBezTo>
                  <a:pt x="1485939" y="1486865"/>
                  <a:pt x="1493063" y="1504188"/>
                  <a:pt x="1493063" y="1524305"/>
                </a:cubicBezTo>
                <a:lnTo>
                  <a:pt x="1493063" y="1675181"/>
                </a:lnTo>
                <a:cubicBezTo>
                  <a:pt x="1493063" y="1695298"/>
                  <a:pt x="1485939" y="1712481"/>
                  <a:pt x="1471689" y="1726730"/>
                </a:cubicBezTo>
                <a:cubicBezTo>
                  <a:pt x="1457440" y="1740980"/>
                  <a:pt x="1440257" y="1748104"/>
                  <a:pt x="1420140" y="1748104"/>
                </a:cubicBezTo>
                <a:lnTo>
                  <a:pt x="1117549" y="1748104"/>
                </a:lnTo>
                <a:lnTo>
                  <a:pt x="1117549" y="1524305"/>
                </a:lnTo>
                <a:cubicBezTo>
                  <a:pt x="1117549" y="1504188"/>
                  <a:pt x="1124674" y="1486865"/>
                  <a:pt x="1138924" y="1472337"/>
                </a:cubicBezTo>
                <a:cubicBezTo>
                  <a:pt x="1153173" y="1457808"/>
                  <a:pt x="1170636" y="1450543"/>
                  <a:pt x="1191311" y="1450543"/>
                </a:cubicBezTo>
                <a:close/>
                <a:moveTo>
                  <a:pt x="3195066" y="1355827"/>
                </a:moveTo>
                <a:lnTo>
                  <a:pt x="3195066" y="1365885"/>
                </a:lnTo>
                <a:cubicBezTo>
                  <a:pt x="3195066" y="1389355"/>
                  <a:pt x="3193110" y="1414780"/>
                  <a:pt x="3189199" y="1442161"/>
                </a:cubicBezTo>
                <a:lnTo>
                  <a:pt x="3423057" y="1442161"/>
                </a:lnTo>
                <a:lnTo>
                  <a:pt x="3423057" y="1375944"/>
                </a:lnTo>
                <a:cubicBezTo>
                  <a:pt x="3423057" y="1370356"/>
                  <a:pt x="3421240" y="1365606"/>
                  <a:pt x="3417608" y="1361694"/>
                </a:cubicBezTo>
                <a:cubicBezTo>
                  <a:pt x="3413976" y="1357783"/>
                  <a:pt x="3409366" y="1355827"/>
                  <a:pt x="3403778" y="1355827"/>
                </a:cubicBezTo>
                <a:close/>
                <a:moveTo>
                  <a:pt x="2883256" y="1355827"/>
                </a:moveTo>
                <a:lnTo>
                  <a:pt x="2883256" y="1442161"/>
                </a:lnTo>
                <a:lnTo>
                  <a:pt x="3106217" y="1442161"/>
                </a:lnTo>
                <a:cubicBezTo>
                  <a:pt x="3111805" y="1415339"/>
                  <a:pt x="3114599" y="1388237"/>
                  <a:pt x="3114599" y="1360856"/>
                </a:cubicBezTo>
                <a:lnTo>
                  <a:pt x="3114599" y="1355827"/>
                </a:lnTo>
                <a:close/>
                <a:moveTo>
                  <a:pt x="1365657" y="1303020"/>
                </a:moveTo>
                <a:lnTo>
                  <a:pt x="1446124" y="1303020"/>
                </a:lnTo>
                <a:cubicBezTo>
                  <a:pt x="1447241" y="1316990"/>
                  <a:pt x="1457021" y="1333475"/>
                  <a:pt x="1475461" y="1352474"/>
                </a:cubicBezTo>
                <a:cubicBezTo>
                  <a:pt x="1493901" y="1371473"/>
                  <a:pt x="1518489" y="1387958"/>
                  <a:pt x="1549223" y="1401928"/>
                </a:cubicBezTo>
                <a:lnTo>
                  <a:pt x="1549223" y="1482395"/>
                </a:lnTo>
                <a:cubicBezTo>
                  <a:pt x="1493901" y="1462837"/>
                  <a:pt x="1450594" y="1437412"/>
                  <a:pt x="1419302" y="1406119"/>
                </a:cubicBezTo>
                <a:cubicBezTo>
                  <a:pt x="1388009" y="1374826"/>
                  <a:pt x="1370127" y="1340460"/>
                  <a:pt x="1365657" y="1303020"/>
                </a:cubicBezTo>
                <a:close/>
                <a:moveTo>
                  <a:pt x="1166165" y="1303020"/>
                </a:moveTo>
                <a:lnTo>
                  <a:pt x="1246632" y="1303020"/>
                </a:lnTo>
                <a:cubicBezTo>
                  <a:pt x="1243280" y="1339901"/>
                  <a:pt x="1225817" y="1374128"/>
                  <a:pt x="1194245" y="1405700"/>
                </a:cubicBezTo>
                <a:cubicBezTo>
                  <a:pt x="1162673" y="1437272"/>
                  <a:pt x="1118946" y="1462837"/>
                  <a:pt x="1063066" y="1482395"/>
                </a:cubicBezTo>
                <a:lnTo>
                  <a:pt x="1063066" y="1401928"/>
                </a:lnTo>
                <a:cubicBezTo>
                  <a:pt x="1093801" y="1387958"/>
                  <a:pt x="1118388" y="1371473"/>
                  <a:pt x="1136828" y="1352474"/>
                </a:cubicBezTo>
                <a:cubicBezTo>
                  <a:pt x="1155268" y="1333475"/>
                  <a:pt x="1165047" y="1316990"/>
                  <a:pt x="1166165" y="1303020"/>
                </a:cubicBezTo>
                <a:close/>
                <a:moveTo>
                  <a:pt x="0" y="1210818"/>
                </a:moveTo>
                <a:lnTo>
                  <a:pt x="76276" y="1210818"/>
                </a:lnTo>
                <a:cubicBezTo>
                  <a:pt x="96952" y="1210818"/>
                  <a:pt x="112319" y="1213612"/>
                  <a:pt x="122377" y="1219200"/>
                </a:cubicBezTo>
                <a:cubicBezTo>
                  <a:pt x="132436" y="1224788"/>
                  <a:pt x="138862" y="1232472"/>
                  <a:pt x="141656" y="1242251"/>
                </a:cubicBezTo>
                <a:cubicBezTo>
                  <a:pt x="144450" y="1252030"/>
                  <a:pt x="145847" y="1265301"/>
                  <a:pt x="145847" y="1282065"/>
                </a:cubicBezTo>
                <a:lnTo>
                  <a:pt x="145847" y="1703680"/>
                </a:lnTo>
                <a:lnTo>
                  <a:pt x="251460" y="1703680"/>
                </a:lnTo>
                <a:lnTo>
                  <a:pt x="251460" y="1738046"/>
                </a:lnTo>
                <a:cubicBezTo>
                  <a:pt x="251460" y="1747546"/>
                  <a:pt x="248108" y="1755648"/>
                  <a:pt x="241402" y="1762354"/>
                </a:cubicBezTo>
                <a:cubicBezTo>
                  <a:pt x="234696" y="1769059"/>
                  <a:pt x="226594" y="1772412"/>
                  <a:pt x="217094" y="1772412"/>
                </a:cubicBezTo>
                <a:lnTo>
                  <a:pt x="65380" y="1772412"/>
                </a:lnTo>
                <a:lnTo>
                  <a:pt x="65380" y="1278712"/>
                </a:lnTo>
                <a:lnTo>
                  <a:pt x="0" y="1278712"/>
                </a:lnTo>
                <a:close/>
                <a:moveTo>
                  <a:pt x="3195066" y="1201598"/>
                </a:moveTo>
                <a:lnTo>
                  <a:pt x="3195066" y="1287094"/>
                </a:lnTo>
                <a:lnTo>
                  <a:pt x="3423057" y="1287094"/>
                </a:lnTo>
                <a:lnTo>
                  <a:pt x="3423057" y="1221715"/>
                </a:lnTo>
                <a:cubicBezTo>
                  <a:pt x="3423057" y="1216127"/>
                  <a:pt x="3421101" y="1211377"/>
                  <a:pt x="3417189" y="1207465"/>
                </a:cubicBezTo>
                <a:cubicBezTo>
                  <a:pt x="3413278" y="1203554"/>
                  <a:pt x="3408528" y="1201598"/>
                  <a:pt x="3402940" y="1201598"/>
                </a:cubicBezTo>
                <a:close/>
                <a:moveTo>
                  <a:pt x="2883256" y="1201598"/>
                </a:moveTo>
                <a:lnTo>
                  <a:pt x="2883256" y="1287094"/>
                </a:lnTo>
                <a:lnTo>
                  <a:pt x="3114599" y="1287094"/>
                </a:lnTo>
                <a:lnTo>
                  <a:pt x="3114599" y="1201598"/>
                </a:lnTo>
                <a:close/>
                <a:moveTo>
                  <a:pt x="4767453" y="1192378"/>
                </a:moveTo>
                <a:lnTo>
                  <a:pt x="4767453" y="1427912"/>
                </a:lnTo>
                <a:cubicBezTo>
                  <a:pt x="4775276" y="1472057"/>
                  <a:pt x="4793158" y="1512570"/>
                  <a:pt x="4821098" y="1549451"/>
                </a:cubicBezTo>
                <a:cubicBezTo>
                  <a:pt x="4846243" y="1510894"/>
                  <a:pt x="4861890" y="1468704"/>
                  <a:pt x="4868037" y="1422883"/>
                </a:cubicBezTo>
                <a:lnTo>
                  <a:pt x="4868037" y="1192378"/>
                </a:lnTo>
                <a:close/>
                <a:moveTo>
                  <a:pt x="2532659" y="1163041"/>
                </a:moveTo>
                <a:lnTo>
                  <a:pt x="2613127" y="1163041"/>
                </a:lnTo>
                <a:lnTo>
                  <a:pt x="2490750" y="1585494"/>
                </a:lnTo>
                <a:lnTo>
                  <a:pt x="2410282" y="1585494"/>
                </a:lnTo>
                <a:close/>
                <a:moveTo>
                  <a:pt x="1845336" y="1163041"/>
                </a:moveTo>
                <a:lnTo>
                  <a:pt x="1925803" y="1163041"/>
                </a:lnTo>
                <a:lnTo>
                  <a:pt x="2048180" y="1585494"/>
                </a:lnTo>
                <a:lnTo>
                  <a:pt x="1967713" y="1585494"/>
                </a:lnTo>
                <a:close/>
                <a:moveTo>
                  <a:pt x="1145210" y="1137895"/>
                </a:moveTo>
                <a:lnTo>
                  <a:pt x="1186282" y="1206627"/>
                </a:lnTo>
                <a:lnTo>
                  <a:pt x="1429360" y="1206627"/>
                </a:lnTo>
                <a:lnTo>
                  <a:pt x="1466241" y="1137895"/>
                </a:lnTo>
                <a:close/>
                <a:moveTo>
                  <a:pt x="119025" y="1035634"/>
                </a:moveTo>
                <a:cubicBezTo>
                  <a:pt x="133553" y="1035634"/>
                  <a:pt x="145847" y="1040664"/>
                  <a:pt x="155905" y="1050722"/>
                </a:cubicBezTo>
                <a:cubicBezTo>
                  <a:pt x="165964" y="1060780"/>
                  <a:pt x="170993" y="1073074"/>
                  <a:pt x="170993" y="1087603"/>
                </a:cubicBezTo>
                <a:cubicBezTo>
                  <a:pt x="170993" y="1102132"/>
                  <a:pt x="165964" y="1114565"/>
                  <a:pt x="155905" y="1124903"/>
                </a:cubicBezTo>
                <a:cubicBezTo>
                  <a:pt x="145847" y="1135240"/>
                  <a:pt x="133553" y="1140409"/>
                  <a:pt x="119025" y="1140409"/>
                </a:cubicBezTo>
                <a:cubicBezTo>
                  <a:pt x="104496" y="1140409"/>
                  <a:pt x="92063" y="1135240"/>
                  <a:pt x="81725" y="1124903"/>
                </a:cubicBezTo>
                <a:cubicBezTo>
                  <a:pt x="71387" y="1114565"/>
                  <a:pt x="66218" y="1102132"/>
                  <a:pt x="66218" y="1087603"/>
                </a:cubicBezTo>
                <a:cubicBezTo>
                  <a:pt x="66218" y="1073074"/>
                  <a:pt x="71387" y="1060780"/>
                  <a:pt x="81725" y="1050722"/>
                </a:cubicBezTo>
                <a:cubicBezTo>
                  <a:pt x="92063" y="1040664"/>
                  <a:pt x="104496" y="1035634"/>
                  <a:pt x="119025" y="1035634"/>
                </a:cubicBezTo>
                <a:close/>
                <a:moveTo>
                  <a:pt x="5610073" y="1017194"/>
                </a:moveTo>
                <a:lnTo>
                  <a:pt x="5685511" y="1017194"/>
                </a:lnTo>
                <a:lnTo>
                  <a:pt x="5672937" y="1498321"/>
                </a:lnTo>
                <a:lnTo>
                  <a:pt x="5623484" y="1498321"/>
                </a:lnTo>
                <a:close/>
                <a:moveTo>
                  <a:pt x="5010531" y="1009650"/>
                </a:moveTo>
                <a:lnTo>
                  <a:pt x="5349163" y="1009650"/>
                </a:lnTo>
                <a:cubicBezTo>
                  <a:pt x="5358663" y="1009650"/>
                  <a:pt x="5366765" y="1013003"/>
                  <a:pt x="5373471" y="1019709"/>
                </a:cubicBezTo>
                <a:cubicBezTo>
                  <a:pt x="5380177" y="1026414"/>
                  <a:pt x="5383529" y="1034517"/>
                  <a:pt x="5383529" y="1044016"/>
                </a:cubicBezTo>
                <a:lnTo>
                  <a:pt x="5383529" y="1078383"/>
                </a:lnTo>
                <a:lnTo>
                  <a:pt x="5279593" y="1313079"/>
                </a:lnTo>
                <a:lnTo>
                  <a:pt x="5279593" y="1343254"/>
                </a:lnTo>
                <a:lnTo>
                  <a:pt x="5391911" y="1343254"/>
                </a:lnTo>
                <a:lnTo>
                  <a:pt x="5391911" y="1411986"/>
                </a:lnTo>
                <a:lnTo>
                  <a:pt x="5279593" y="1411986"/>
                </a:lnTo>
                <a:lnTo>
                  <a:pt x="5279593" y="1672666"/>
                </a:lnTo>
                <a:cubicBezTo>
                  <a:pt x="5279593" y="1700048"/>
                  <a:pt x="5269953" y="1723517"/>
                  <a:pt x="5250675" y="1743075"/>
                </a:cubicBezTo>
                <a:cubicBezTo>
                  <a:pt x="5231397" y="1762633"/>
                  <a:pt x="5208067" y="1772412"/>
                  <a:pt x="5180685" y="1772412"/>
                </a:cubicBezTo>
                <a:lnTo>
                  <a:pt x="5075910" y="1772412"/>
                </a:lnTo>
                <a:lnTo>
                  <a:pt x="5075910" y="1703680"/>
                </a:lnTo>
                <a:lnTo>
                  <a:pt x="5139613" y="1703680"/>
                </a:lnTo>
                <a:cubicBezTo>
                  <a:pt x="5158613" y="1703680"/>
                  <a:pt x="5172443" y="1701165"/>
                  <a:pt x="5181104" y="1696136"/>
                </a:cubicBezTo>
                <a:cubicBezTo>
                  <a:pt x="5189766" y="1691107"/>
                  <a:pt x="5194935" y="1684820"/>
                  <a:pt x="5196611" y="1677276"/>
                </a:cubicBezTo>
                <a:cubicBezTo>
                  <a:pt x="5198287" y="1669733"/>
                  <a:pt x="5199125" y="1658696"/>
                  <a:pt x="5199125" y="1644168"/>
                </a:cubicBezTo>
                <a:lnTo>
                  <a:pt x="5199125" y="1411986"/>
                </a:lnTo>
                <a:lnTo>
                  <a:pt x="4987899" y="1411986"/>
                </a:lnTo>
                <a:lnTo>
                  <a:pt x="4987899" y="1343254"/>
                </a:lnTo>
                <a:lnTo>
                  <a:pt x="5199125" y="1343254"/>
                </a:lnTo>
                <a:lnTo>
                  <a:pt x="5199125" y="1299667"/>
                </a:lnTo>
                <a:lnTo>
                  <a:pt x="5289651" y="1078383"/>
                </a:lnTo>
                <a:lnTo>
                  <a:pt x="5010531" y="1078383"/>
                </a:lnTo>
                <a:close/>
                <a:moveTo>
                  <a:pt x="4691177" y="1009650"/>
                </a:moveTo>
                <a:lnTo>
                  <a:pt x="4767453" y="1009650"/>
                </a:lnTo>
                <a:lnTo>
                  <a:pt x="4767453" y="1123645"/>
                </a:lnTo>
                <a:lnTo>
                  <a:pt x="4868037" y="1123645"/>
                </a:lnTo>
                <a:lnTo>
                  <a:pt x="4868037" y="1009650"/>
                </a:lnTo>
                <a:lnTo>
                  <a:pt x="4945151" y="1009650"/>
                </a:lnTo>
                <a:lnTo>
                  <a:pt x="4945151" y="1123645"/>
                </a:lnTo>
                <a:lnTo>
                  <a:pt x="5010531" y="1123645"/>
                </a:lnTo>
                <a:lnTo>
                  <a:pt x="5010531" y="1192378"/>
                </a:lnTo>
                <a:lnTo>
                  <a:pt x="4945151" y="1192378"/>
                </a:lnTo>
                <a:lnTo>
                  <a:pt x="4945151" y="1449705"/>
                </a:lnTo>
                <a:cubicBezTo>
                  <a:pt x="4942357" y="1475410"/>
                  <a:pt x="4935233" y="1501953"/>
                  <a:pt x="4923777" y="1529334"/>
                </a:cubicBezTo>
                <a:cubicBezTo>
                  <a:pt x="4912322" y="1556715"/>
                  <a:pt x="4897654" y="1582979"/>
                  <a:pt x="4879772" y="1608125"/>
                </a:cubicBezTo>
                <a:cubicBezTo>
                  <a:pt x="4901565" y="1624330"/>
                  <a:pt x="4918049" y="1635786"/>
                  <a:pt x="4929226" y="1642491"/>
                </a:cubicBezTo>
                <a:cubicBezTo>
                  <a:pt x="4940402" y="1649197"/>
                  <a:pt x="4957724" y="1656182"/>
                  <a:pt x="4981194" y="1663446"/>
                </a:cubicBezTo>
                <a:lnTo>
                  <a:pt x="4981194" y="1750619"/>
                </a:lnTo>
                <a:cubicBezTo>
                  <a:pt x="4953254" y="1743913"/>
                  <a:pt x="4928667" y="1734414"/>
                  <a:pt x="4907432" y="1722120"/>
                </a:cubicBezTo>
                <a:cubicBezTo>
                  <a:pt x="4886198" y="1709827"/>
                  <a:pt x="4860214" y="1691386"/>
                  <a:pt x="4829480" y="1666799"/>
                </a:cubicBezTo>
                <a:cubicBezTo>
                  <a:pt x="4801540" y="1694180"/>
                  <a:pt x="4770666" y="1717091"/>
                  <a:pt x="4736859" y="1735531"/>
                </a:cubicBezTo>
                <a:cubicBezTo>
                  <a:pt x="4703052" y="1753972"/>
                  <a:pt x="4668545" y="1766265"/>
                  <a:pt x="4633341" y="1772412"/>
                </a:cubicBezTo>
                <a:lnTo>
                  <a:pt x="4633341" y="1691945"/>
                </a:lnTo>
                <a:cubicBezTo>
                  <a:pt x="4685310" y="1676857"/>
                  <a:pt x="4731132" y="1649756"/>
                  <a:pt x="4770806" y="1610640"/>
                </a:cubicBezTo>
                <a:cubicBezTo>
                  <a:pt x="4723867" y="1558112"/>
                  <a:pt x="4697603" y="1505865"/>
                  <a:pt x="4692015" y="1453896"/>
                </a:cubicBezTo>
                <a:lnTo>
                  <a:pt x="4691177" y="1453896"/>
                </a:lnTo>
                <a:lnTo>
                  <a:pt x="4691177" y="1192378"/>
                </a:lnTo>
                <a:lnTo>
                  <a:pt x="4633341" y="1192378"/>
                </a:lnTo>
                <a:lnTo>
                  <a:pt x="4633341" y="1123645"/>
                </a:lnTo>
                <a:lnTo>
                  <a:pt x="4691177" y="1123645"/>
                </a:lnTo>
                <a:close/>
                <a:moveTo>
                  <a:pt x="3766414" y="1009650"/>
                </a:moveTo>
                <a:lnTo>
                  <a:pt x="3846881" y="1009650"/>
                </a:lnTo>
                <a:lnTo>
                  <a:pt x="3893820" y="1074192"/>
                </a:lnTo>
                <a:lnTo>
                  <a:pt x="4280231" y="1074192"/>
                </a:lnTo>
                <a:lnTo>
                  <a:pt x="4327170" y="1009650"/>
                </a:lnTo>
                <a:lnTo>
                  <a:pt x="4407637" y="1009650"/>
                </a:lnTo>
                <a:lnTo>
                  <a:pt x="4360698" y="1074192"/>
                </a:lnTo>
                <a:lnTo>
                  <a:pt x="4451223" y="1074192"/>
                </a:lnTo>
                <a:lnTo>
                  <a:pt x="4451223" y="1142924"/>
                </a:lnTo>
                <a:lnTo>
                  <a:pt x="4126840" y="1142924"/>
                </a:lnTo>
                <a:lnTo>
                  <a:pt x="4126840" y="1221715"/>
                </a:lnTo>
                <a:lnTo>
                  <a:pt x="4440327" y="1221715"/>
                </a:lnTo>
                <a:lnTo>
                  <a:pt x="4440327" y="1290447"/>
                </a:lnTo>
                <a:lnTo>
                  <a:pt x="4126840" y="1290447"/>
                </a:lnTo>
                <a:lnTo>
                  <a:pt x="4126840" y="1370076"/>
                </a:lnTo>
                <a:lnTo>
                  <a:pt x="4467987" y="1370076"/>
                </a:lnTo>
                <a:lnTo>
                  <a:pt x="4467987" y="1404442"/>
                </a:lnTo>
                <a:cubicBezTo>
                  <a:pt x="4467987" y="1427353"/>
                  <a:pt x="4456811" y="1438809"/>
                  <a:pt x="4434459" y="1438809"/>
                </a:cubicBezTo>
                <a:lnTo>
                  <a:pt x="3705225" y="1438809"/>
                </a:lnTo>
                <a:lnTo>
                  <a:pt x="3705225" y="1370076"/>
                </a:lnTo>
                <a:lnTo>
                  <a:pt x="4046373" y="1370076"/>
                </a:lnTo>
                <a:lnTo>
                  <a:pt x="4046373" y="1310564"/>
                </a:lnTo>
                <a:cubicBezTo>
                  <a:pt x="4046373" y="1304976"/>
                  <a:pt x="4044557" y="1300226"/>
                  <a:pt x="4040924" y="1296315"/>
                </a:cubicBezTo>
                <a:cubicBezTo>
                  <a:pt x="4037292" y="1292403"/>
                  <a:pt x="4032682" y="1290447"/>
                  <a:pt x="4027094" y="1290447"/>
                </a:cubicBezTo>
                <a:lnTo>
                  <a:pt x="3732886" y="1290447"/>
                </a:lnTo>
                <a:lnTo>
                  <a:pt x="3732886" y="1221715"/>
                </a:lnTo>
                <a:lnTo>
                  <a:pt x="4046373" y="1221715"/>
                </a:lnTo>
                <a:lnTo>
                  <a:pt x="4046373" y="1163041"/>
                </a:lnTo>
                <a:cubicBezTo>
                  <a:pt x="4046373" y="1157453"/>
                  <a:pt x="4044557" y="1152703"/>
                  <a:pt x="4040924" y="1148791"/>
                </a:cubicBezTo>
                <a:cubicBezTo>
                  <a:pt x="4037292" y="1144880"/>
                  <a:pt x="4032682" y="1142924"/>
                  <a:pt x="4027094" y="1142924"/>
                </a:cubicBezTo>
                <a:lnTo>
                  <a:pt x="3721989" y="1142924"/>
                </a:lnTo>
                <a:lnTo>
                  <a:pt x="3721989" y="1074192"/>
                </a:lnTo>
                <a:lnTo>
                  <a:pt x="3813353" y="1074192"/>
                </a:lnTo>
                <a:close/>
                <a:moveTo>
                  <a:pt x="2771775" y="1009650"/>
                </a:moveTo>
                <a:lnTo>
                  <a:pt x="3534537" y="1009650"/>
                </a:lnTo>
                <a:lnTo>
                  <a:pt x="3534537" y="1031443"/>
                </a:lnTo>
                <a:cubicBezTo>
                  <a:pt x="3534537" y="1047090"/>
                  <a:pt x="3530905" y="1058825"/>
                  <a:pt x="3523641" y="1066648"/>
                </a:cubicBezTo>
                <a:cubicBezTo>
                  <a:pt x="3516376" y="1074471"/>
                  <a:pt x="3501847" y="1078383"/>
                  <a:pt x="3480054" y="1078383"/>
                </a:cubicBezTo>
                <a:lnTo>
                  <a:pt x="3195066" y="1078383"/>
                </a:lnTo>
                <a:lnTo>
                  <a:pt x="3195066" y="1132866"/>
                </a:lnTo>
                <a:lnTo>
                  <a:pt x="3430601" y="1132866"/>
                </a:lnTo>
                <a:cubicBezTo>
                  <a:pt x="3452394" y="1132866"/>
                  <a:pt x="3469996" y="1138733"/>
                  <a:pt x="3483407" y="1150468"/>
                </a:cubicBezTo>
                <a:cubicBezTo>
                  <a:pt x="3496818" y="1162203"/>
                  <a:pt x="3503524" y="1180643"/>
                  <a:pt x="3503524" y="1205789"/>
                </a:cubicBezTo>
                <a:lnTo>
                  <a:pt x="3503524" y="1437970"/>
                </a:lnTo>
                <a:cubicBezTo>
                  <a:pt x="3503524" y="1486586"/>
                  <a:pt x="3479216" y="1510894"/>
                  <a:pt x="3430601" y="1510894"/>
                </a:cubicBezTo>
                <a:lnTo>
                  <a:pt x="3170758" y="1510894"/>
                </a:lnTo>
                <a:cubicBezTo>
                  <a:pt x="3151759" y="1560627"/>
                  <a:pt x="3123260" y="1603655"/>
                  <a:pt x="3085262" y="1639977"/>
                </a:cubicBezTo>
                <a:cubicBezTo>
                  <a:pt x="3189758" y="1671269"/>
                  <a:pt x="3313532" y="1686916"/>
                  <a:pt x="3456585" y="1686916"/>
                </a:cubicBezTo>
                <a:cubicBezTo>
                  <a:pt x="3483407" y="1686916"/>
                  <a:pt x="3507435" y="1686357"/>
                  <a:pt x="3528670" y="1685239"/>
                </a:cubicBezTo>
                <a:lnTo>
                  <a:pt x="3528670" y="1765707"/>
                </a:lnTo>
                <a:lnTo>
                  <a:pt x="3502686" y="1765707"/>
                </a:lnTo>
                <a:cubicBezTo>
                  <a:pt x="3291459" y="1765707"/>
                  <a:pt x="3127731" y="1742516"/>
                  <a:pt x="3011500" y="1696136"/>
                </a:cubicBezTo>
                <a:cubicBezTo>
                  <a:pt x="2973502" y="1719047"/>
                  <a:pt x="2933268" y="1736649"/>
                  <a:pt x="2890800" y="1748943"/>
                </a:cubicBezTo>
                <a:cubicBezTo>
                  <a:pt x="2848331" y="1761236"/>
                  <a:pt x="2808656" y="1769059"/>
                  <a:pt x="2771775" y="1772412"/>
                </a:cubicBezTo>
                <a:lnTo>
                  <a:pt x="2771775" y="1691945"/>
                </a:lnTo>
                <a:cubicBezTo>
                  <a:pt x="2830449" y="1683563"/>
                  <a:pt x="2881300" y="1670152"/>
                  <a:pt x="2924327" y="1651711"/>
                </a:cubicBezTo>
                <a:cubicBezTo>
                  <a:pt x="2874035" y="1619860"/>
                  <a:pt x="2835199" y="1581303"/>
                  <a:pt x="2807818" y="1536040"/>
                </a:cubicBezTo>
                <a:lnTo>
                  <a:pt x="2888285" y="1536040"/>
                </a:lnTo>
                <a:cubicBezTo>
                  <a:pt x="2917901" y="1563421"/>
                  <a:pt x="2955341" y="1587449"/>
                  <a:pt x="3000604" y="1608125"/>
                </a:cubicBezTo>
                <a:cubicBezTo>
                  <a:pt x="3035808" y="1580744"/>
                  <a:pt x="3062910" y="1548333"/>
                  <a:pt x="3081909" y="1510894"/>
                </a:cubicBezTo>
                <a:lnTo>
                  <a:pt x="2802789" y="1510894"/>
                </a:lnTo>
                <a:lnTo>
                  <a:pt x="2802789" y="1205789"/>
                </a:lnTo>
                <a:cubicBezTo>
                  <a:pt x="2802789" y="1185672"/>
                  <a:pt x="2809913" y="1168489"/>
                  <a:pt x="2824163" y="1154240"/>
                </a:cubicBezTo>
                <a:cubicBezTo>
                  <a:pt x="2838412" y="1139990"/>
                  <a:pt x="2855875" y="1132866"/>
                  <a:pt x="2876550" y="1132866"/>
                </a:cubicBezTo>
                <a:lnTo>
                  <a:pt x="3114599" y="1132866"/>
                </a:lnTo>
                <a:lnTo>
                  <a:pt x="3114599" y="1078383"/>
                </a:lnTo>
                <a:lnTo>
                  <a:pt x="2771775" y="1078383"/>
                </a:lnTo>
                <a:close/>
                <a:moveTo>
                  <a:pt x="2055724" y="1009650"/>
                </a:moveTo>
                <a:lnTo>
                  <a:pt x="2136191" y="1009650"/>
                </a:lnTo>
                <a:lnTo>
                  <a:pt x="2136191" y="1688592"/>
                </a:lnTo>
                <a:lnTo>
                  <a:pt x="2323109" y="1688592"/>
                </a:lnTo>
                <a:lnTo>
                  <a:pt x="2323109" y="1009650"/>
                </a:lnTo>
                <a:lnTo>
                  <a:pt x="2403577" y="1009650"/>
                </a:lnTo>
                <a:lnTo>
                  <a:pt x="2403577" y="1688592"/>
                </a:lnTo>
                <a:lnTo>
                  <a:pt x="2610612" y="1688592"/>
                </a:lnTo>
                <a:lnTo>
                  <a:pt x="2610612" y="1757325"/>
                </a:lnTo>
                <a:lnTo>
                  <a:pt x="1847850" y="1757325"/>
                </a:lnTo>
                <a:lnTo>
                  <a:pt x="1847850" y="1688592"/>
                </a:lnTo>
                <a:lnTo>
                  <a:pt x="2055724" y="1688592"/>
                </a:lnTo>
                <a:close/>
                <a:moveTo>
                  <a:pt x="1242441" y="1009650"/>
                </a:moveTo>
                <a:lnTo>
                  <a:pt x="1322908" y="1009650"/>
                </a:lnTo>
                <a:lnTo>
                  <a:pt x="1343864" y="1069162"/>
                </a:lnTo>
                <a:lnTo>
                  <a:pt x="1686687" y="1069162"/>
                </a:lnTo>
                <a:lnTo>
                  <a:pt x="1686687" y="1137895"/>
                </a:lnTo>
                <a:lnTo>
                  <a:pt x="1546708" y="1137895"/>
                </a:lnTo>
                <a:lnTo>
                  <a:pt x="1509827" y="1206627"/>
                </a:lnTo>
                <a:lnTo>
                  <a:pt x="1559281" y="1206627"/>
                </a:lnTo>
                <a:cubicBezTo>
                  <a:pt x="1616278" y="1206627"/>
                  <a:pt x="1644777" y="1232611"/>
                  <a:pt x="1644777" y="1284580"/>
                </a:cubicBezTo>
                <a:lnTo>
                  <a:pt x="1644777" y="1734693"/>
                </a:lnTo>
                <a:cubicBezTo>
                  <a:pt x="1643660" y="1745310"/>
                  <a:pt x="1639050" y="1754251"/>
                  <a:pt x="1630947" y="1761516"/>
                </a:cubicBezTo>
                <a:cubicBezTo>
                  <a:pt x="1622844" y="1768780"/>
                  <a:pt x="1613485" y="1772412"/>
                  <a:pt x="1602867" y="1772412"/>
                </a:cubicBezTo>
                <a:lnTo>
                  <a:pt x="1564310" y="1772412"/>
                </a:lnTo>
                <a:lnTo>
                  <a:pt x="1564310" y="1306373"/>
                </a:lnTo>
                <a:cubicBezTo>
                  <a:pt x="1564310" y="1295756"/>
                  <a:pt x="1563193" y="1288352"/>
                  <a:pt x="1560957" y="1284161"/>
                </a:cubicBezTo>
                <a:cubicBezTo>
                  <a:pt x="1558722" y="1279970"/>
                  <a:pt x="1555369" y="1277455"/>
                  <a:pt x="1550899" y="1276617"/>
                </a:cubicBezTo>
                <a:cubicBezTo>
                  <a:pt x="1546429" y="1275779"/>
                  <a:pt x="1537488" y="1275360"/>
                  <a:pt x="1524077" y="1275360"/>
                </a:cubicBezTo>
                <a:lnTo>
                  <a:pt x="1046302" y="1275360"/>
                </a:lnTo>
                <a:lnTo>
                  <a:pt x="1046302" y="1772412"/>
                </a:lnTo>
                <a:lnTo>
                  <a:pt x="965835" y="1772412"/>
                </a:lnTo>
                <a:lnTo>
                  <a:pt x="965835" y="1287933"/>
                </a:lnTo>
                <a:cubicBezTo>
                  <a:pt x="965835" y="1233729"/>
                  <a:pt x="993775" y="1206627"/>
                  <a:pt x="1049655" y="1206627"/>
                </a:cubicBezTo>
                <a:lnTo>
                  <a:pt x="1105815" y="1206627"/>
                </a:lnTo>
                <a:lnTo>
                  <a:pt x="1064743" y="1137895"/>
                </a:lnTo>
                <a:lnTo>
                  <a:pt x="923925" y="1137895"/>
                </a:lnTo>
                <a:lnTo>
                  <a:pt x="923925" y="1069162"/>
                </a:lnTo>
                <a:lnTo>
                  <a:pt x="1263396" y="1069162"/>
                </a:lnTo>
                <a:close/>
                <a:moveTo>
                  <a:pt x="390601" y="1009650"/>
                </a:moveTo>
                <a:lnTo>
                  <a:pt x="471069" y="1009650"/>
                </a:lnTo>
                <a:lnTo>
                  <a:pt x="471069" y="1229259"/>
                </a:lnTo>
                <a:lnTo>
                  <a:pt x="762762" y="1229259"/>
                </a:lnTo>
                <a:lnTo>
                  <a:pt x="762762" y="1297991"/>
                </a:lnTo>
                <a:lnTo>
                  <a:pt x="471069" y="1297991"/>
                </a:lnTo>
                <a:lnTo>
                  <a:pt x="471069" y="1702842"/>
                </a:lnTo>
                <a:lnTo>
                  <a:pt x="735940" y="1702842"/>
                </a:lnTo>
                <a:lnTo>
                  <a:pt x="735940" y="1737208"/>
                </a:lnTo>
                <a:cubicBezTo>
                  <a:pt x="735940" y="1746707"/>
                  <a:pt x="732587" y="1754810"/>
                  <a:pt x="725881" y="1761516"/>
                </a:cubicBezTo>
                <a:cubicBezTo>
                  <a:pt x="719176" y="1768221"/>
                  <a:pt x="711073" y="1771574"/>
                  <a:pt x="701574" y="1771574"/>
                </a:cubicBezTo>
                <a:lnTo>
                  <a:pt x="471069" y="1771574"/>
                </a:lnTo>
                <a:lnTo>
                  <a:pt x="471069" y="1772412"/>
                </a:lnTo>
                <a:lnTo>
                  <a:pt x="390601" y="1772412"/>
                </a:lnTo>
                <a:lnTo>
                  <a:pt x="390601" y="1771574"/>
                </a:lnTo>
                <a:lnTo>
                  <a:pt x="274092" y="1771574"/>
                </a:lnTo>
                <a:lnTo>
                  <a:pt x="274092" y="1702842"/>
                </a:lnTo>
                <a:lnTo>
                  <a:pt x="390601" y="1702842"/>
                </a:lnTo>
                <a:close/>
                <a:moveTo>
                  <a:pt x="5493259" y="578358"/>
                </a:moveTo>
                <a:lnTo>
                  <a:pt x="5572887" y="657987"/>
                </a:lnTo>
                <a:lnTo>
                  <a:pt x="5550027" y="679704"/>
                </a:lnTo>
                <a:lnTo>
                  <a:pt x="5473827" y="594741"/>
                </a:lnTo>
                <a:close/>
                <a:moveTo>
                  <a:pt x="2569083" y="578358"/>
                </a:moveTo>
                <a:lnTo>
                  <a:pt x="2648712" y="657987"/>
                </a:lnTo>
                <a:lnTo>
                  <a:pt x="2625852" y="679704"/>
                </a:lnTo>
                <a:lnTo>
                  <a:pt x="2549652" y="594741"/>
                </a:lnTo>
                <a:close/>
                <a:moveTo>
                  <a:pt x="4000424" y="565785"/>
                </a:moveTo>
                <a:lnTo>
                  <a:pt x="4000424" y="653796"/>
                </a:lnTo>
                <a:lnTo>
                  <a:pt x="4282898" y="653796"/>
                </a:lnTo>
                <a:lnTo>
                  <a:pt x="4282898" y="586740"/>
                </a:lnTo>
                <a:cubicBezTo>
                  <a:pt x="4282898" y="581152"/>
                  <a:pt x="4280942" y="576263"/>
                  <a:pt x="4277030" y="572072"/>
                </a:cubicBezTo>
                <a:cubicBezTo>
                  <a:pt x="4273118" y="567881"/>
                  <a:pt x="4268369" y="565785"/>
                  <a:pt x="4262781" y="565785"/>
                </a:cubicBezTo>
                <a:close/>
                <a:moveTo>
                  <a:pt x="3993719" y="497053"/>
                </a:moveTo>
                <a:lnTo>
                  <a:pt x="4290441" y="497053"/>
                </a:lnTo>
                <a:cubicBezTo>
                  <a:pt x="4310558" y="497053"/>
                  <a:pt x="4327741" y="504317"/>
                  <a:pt x="4341990" y="518846"/>
                </a:cubicBezTo>
                <a:cubicBezTo>
                  <a:pt x="4356240" y="533375"/>
                  <a:pt x="4363365" y="550698"/>
                  <a:pt x="4363365" y="570814"/>
                </a:cubicBezTo>
                <a:lnTo>
                  <a:pt x="4363365" y="649605"/>
                </a:lnTo>
                <a:cubicBezTo>
                  <a:pt x="4363365" y="669722"/>
                  <a:pt x="4356240" y="686905"/>
                  <a:pt x="4341990" y="701154"/>
                </a:cubicBezTo>
                <a:cubicBezTo>
                  <a:pt x="4327741" y="715404"/>
                  <a:pt x="4310558" y="722529"/>
                  <a:pt x="4290441" y="722529"/>
                </a:cubicBezTo>
                <a:lnTo>
                  <a:pt x="3919957" y="722529"/>
                </a:lnTo>
                <a:lnTo>
                  <a:pt x="3919957" y="570814"/>
                </a:lnTo>
                <a:cubicBezTo>
                  <a:pt x="3919957" y="550698"/>
                  <a:pt x="3927081" y="533375"/>
                  <a:pt x="3941331" y="518846"/>
                </a:cubicBezTo>
                <a:cubicBezTo>
                  <a:pt x="3955580" y="504317"/>
                  <a:pt x="3973043" y="497053"/>
                  <a:pt x="3993719" y="497053"/>
                </a:cubicBezTo>
                <a:close/>
                <a:moveTo>
                  <a:pt x="1781785" y="419100"/>
                </a:moveTo>
                <a:lnTo>
                  <a:pt x="1781785" y="694030"/>
                </a:lnTo>
                <a:lnTo>
                  <a:pt x="1921764" y="694030"/>
                </a:lnTo>
                <a:lnTo>
                  <a:pt x="1921764" y="445923"/>
                </a:lnTo>
                <a:cubicBezTo>
                  <a:pt x="1921764" y="428041"/>
                  <a:pt x="1914221" y="419100"/>
                  <a:pt x="1899133" y="419100"/>
                </a:cubicBezTo>
                <a:close/>
                <a:moveTo>
                  <a:pt x="3860444" y="384734"/>
                </a:moveTo>
                <a:lnTo>
                  <a:pt x="4423715" y="384734"/>
                </a:lnTo>
                <a:cubicBezTo>
                  <a:pt x="4443832" y="384734"/>
                  <a:pt x="4461015" y="391998"/>
                  <a:pt x="4475264" y="406527"/>
                </a:cubicBezTo>
                <a:cubicBezTo>
                  <a:pt x="4489514" y="421056"/>
                  <a:pt x="4496639" y="438379"/>
                  <a:pt x="4496639" y="458496"/>
                </a:cubicBezTo>
                <a:lnTo>
                  <a:pt x="4496639" y="722529"/>
                </a:lnTo>
                <a:cubicBezTo>
                  <a:pt x="4496639" y="733705"/>
                  <a:pt x="4492727" y="743204"/>
                  <a:pt x="4484904" y="751027"/>
                </a:cubicBezTo>
                <a:cubicBezTo>
                  <a:pt x="4477080" y="758851"/>
                  <a:pt x="4467581" y="762762"/>
                  <a:pt x="4456405" y="762762"/>
                </a:cubicBezTo>
                <a:lnTo>
                  <a:pt x="4416171" y="762762"/>
                </a:lnTo>
                <a:lnTo>
                  <a:pt x="4416171" y="474421"/>
                </a:lnTo>
                <a:cubicBezTo>
                  <a:pt x="4416171" y="468833"/>
                  <a:pt x="4414215" y="463944"/>
                  <a:pt x="4410304" y="459753"/>
                </a:cubicBezTo>
                <a:cubicBezTo>
                  <a:pt x="4406392" y="455562"/>
                  <a:pt x="4401643" y="453466"/>
                  <a:pt x="4396055" y="453466"/>
                </a:cubicBezTo>
                <a:lnTo>
                  <a:pt x="3867150" y="453466"/>
                </a:lnTo>
                <a:lnTo>
                  <a:pt x="3867150" y="762762"/>
                </a:lnTo>
                <a:lnTo>
                  <a:pt x="3786683" y="762762"/>
                </a:lnTo>
                <a:lnTo>
                  <a:pt x="3786683" y="458496"/>
                </a:lnTo>
                <a:cubicBezTo>
                  <a:pt x="3786683" y="438379"/>
                  <a:pt x="3793808" y="421056"/>
                  <a:pt x="3808057" y="406527"/>
                </a:cubicBezTo>
                <a:cubicBezTo>
                  <a:pt x="3822307" y="391998"/>
                  <a:pt x="3839769" y="384734"/>
                  <a:pt x="3860444" y="384734"/>
                </a:cubicBezTo>
                <a:close/>
                <a:moveTo>
                  <a:pt x="4642790" y="378028"/>
                </a:moveTo>
                <a:lnTo>
                  <a:pt x="4725772" y="378028"/>
                </a:lnTo>
                <a:cubicBezTo>
                  <a:pt x="4730801" y="443408"/>
                  <a:pt x="4755109" y="501244"/>
                  <a:pt x="4798695" y="551536"/>
                </a:cubicBezTo>
                <a:cubicBezTo>
                  <a:pt x="4851781" y="493979"/>
                  <a:pt x="4880280" y="436143"/>
                  <a:pt x="4884192" y="378028"/>
                </a:cubicBezTo>
                <a:lnTo>
                  <a:pt x="4967173" y="378028"/>
                </a:lnTo>
                <a:cubicBezTo>
                  <a:pt x="4950409" y="470230"/>
                  <a:pt x="4913808" y="546227"/>
                  <a:pt x="4857369" y="606019"/>
                </a:cubicBezTo>
                <a:cubicBezTo>
                  <a:pt x="4885868" y="628371"/>
                  <a:pt x="4919676" y="647649"/>
                  <a:pt x="4958791" y="663855"/>
                </a:cubicBezTo>
                <a:lnTo>
                  <a:pt x="4958791" y="744322"/>
                </a:lnTo>
                <a:cubicBezTo>
                  <a:pt x="4922470" y="728117"/>
                  <a:pt x="4892015" y="713588"/>
                  <a:pt x="4867428" y="700735"/>
                </a:cubicBezTo>
                <a:cubicBezTo>
                  <a:pt x="4842841" y="687883"/>
                  <a:pt x="4819930" y="673634"/>
                  <a:pt x="4798695" y="657987"/>
                </a:cubicBezTo>
                <a:cubicBezTo>
                  <a:pt x="4772990" y="678104"/>
                  <a:pt x="4745470" y="695706"/>
                  <a:pt x="4716132" y="710794"/>
                </a:cubicBezTo>
                <a:cubicBezTo>
                  <a:pt x="4686796" y="725881"/>
                  <a:pt x="4651451" y="742645"/>
                  <a:pt x="4610100" y="761086"/>
                </a:cubicBezTo>
                <a:lnTo>
                  <a:pt x="4610100" y="680619"/>
                </a:lnTo>
                <a:cubicBezTo>
                  <a:pt x="4657598" y="660502"/>
                  <a:pt x="4701184" y="635076"/>
                  <a:pt x="4740859" y="604342"/>
                </a:cubicBezTo>
                <a:cubicBezTo>
                  <a:pt x="4693361" y="549580"/>
                  <a:pt x="4660672" y="474142"/>
                  <a:pt x="4642790" y="378028"/>
                </a:cubicBezTo>
                <a:close/>
                <a:moveTo>
                  <a:pt x="3347466" y="346177"/>
                </a:moveTo>
                <a:lnTo>
                  <a:pt x="3347466" y="356235"/>
                </a:lnTo>
                <a:cubicBezTo>
                  <a:pt x="3347466" y="379705"/>
                  <a:pt x="3345510" y="405130"/>
                  <a:pt x="3341599" y="432511"/>
                </a:cubicBezTo>
                <a:lnTo>
                  <a:pt x="3575457" y="432511"/>
                </a:lnTo>
                <a:lnTo>
                  <a:pt x="3575457" y="366294"/>
                </a:lnTo>
                <a:cubicBezTo>
                  <a:pt x="3575457" y="360705"/>
                  <a:pt x="3573640" y="355956"/>
                  <a:pt x="3570008" y="352044"/>
                </a:cubicBezTo>
                <a:cubicBezTo>
                  <a:pt x="3566376" y="348133"/>
                  <a:pt x="3561766" y="346177"/>
                  <a:pt x="3556178" y="346177"/>
                </a:cubicBezTo>
                <a:close/>
                <a:moveTo>
                  <a:pt x="3035656" y="346177"/>
                </a:moveTo>
                <a:lnTo>
                  <a:pt x="3035656" y="432511"/>
                </a:lnTo>
                <a:lnTo>
                  <a:pt x="3258617" y="432511"/>
                </a:lnTo>
                <a:cubicBezTo>
                  <a:pt x="3264205" y="405689"/>
                  <a:pt x="3266999" y="378587"/>
                  <a:pt x="3266999" y="351206"/>
                </a:cubicBezTo>
                <a:lnTo>
                  <a:pt x="3266999" y="346177"/>
                </a:lnTo>
                <a:close/>
                <a:moveTo>
                  <a:pt x="423291" y="346177"/>
                </a:moveTo>
                <a:lnTo>
                  <a:pt x="423291" y="356235"/>
                </a:lnTo>
                <a:cubicBezTo>
                  <a:pt x="423291" y="379705"/>
                  <a:pt x="421335" y="405130"/>
                  <a:pt x="417424" y="432511"/>
                </a:cubicBezTo>
                <a:lnTo>
                  <a:pt x="651282" y="432511"/>
                </a:lnTo>
                <a:lnTo>
                  <a:pt x="651282" y="366294"/>
                </a:lnTo>
                <a:cubicBezTo>
                  <a:pt x="651282" y="360706"/>
                  <a:pt x="649466" y="355956"/>
                  <a:pt x="645833" y="352044"/>
                </a:cubicBezTo>
                <a:cubicBezTo>
                  <a:pt x="642201" y="348133"/>
                  <a:pt x="637591" y="346177"/>
                  <a:pt x="632003" y="346177"/>
                </a:cubicBezTo>
                <a:close/>
                <a:moveTo>
                  <a:pt x="111481" y="346177"/>
                </a:moveTo>
                <a:lnTo>
                  <a:pt x="111481" y="432511"/>
                </a:lnTo>
                <a:lnTo>
                  <a:pt x="334442" y="432511"/>
                </a:lnTo>
                <a:cubicBezTo>
                  <a:pt x="340030" y="405689"/>
                  <a:pt x="342824" y="378587"/>
                  <a:pt x="342824" y="351206"/>
                </a:cubicBezTo>
                <a:lnTo>
                  <a:pt x="342824" y="346177"/>
                </a:lnTo>
                <a:close/>
                <a:moveTo>
                  <a:pt x="1441171" y="324383"/>
                </a:moveTo>
                <a:cubicBezTo>
                  <a:pt x="1469670" y="324942"/>
                  <a:pt x="1491603" y="331229"/>
                  <a:pt x="1506970" y="343243"/>
                </a:cubicBezTo>
                <a:cubicBezTo>
                  <a:pt x="1522336" y="355257"/>
                  <a:pt x="1530020" y="369367"/>
                  <a:pt x="1530020" y="385572"/>
                </a:cubicBezTo>
                <a:cubicBezTo>
                  <a:pt x="1530020" y="399542"/>
                  <a:pt x="1524711" y="411836"/>
                  <a:pt x="1514094" y="422453"/>
                </a:cubicBezTo>
                <a:lnTo>
                  <a:pt x="1484757" y="457657"/>
                </a:lnTo>
                <a:lnTo>
                  <a:pt x="1517447" y="457657"/>
                </a:lnTo>
                <a:cubicBezTo>
                  <a:pt x="1551534" y="457657"/>
                  <a:pt x="1574864" y="463106"/>
                  <a:pt x="1587437" y="474002"/>
                </a:cubicBezTo>
                <a:cubicBezTo>
                  <a:pt x="1600010" y="484899"/>
                  <a:pt x="1606296" y="504317"/>
                  <a:pt x="1606296" y="532257"/>
                </a:cubicBezTo>
                <a:lnTo>
                  <a:pt x="1606296" y="579196"/>
                </a:lnTo>
                <a:cubicBezTo>
                  <a:pt x="1606296" y="597078"/>
                  <a:pt x="1604201" y="611048"/>
                  <a:pt x="1600010" y="621106"/>
                </a:cubicBezTo>
                <a:cubicBezTo>
                  <a:pt x="1595819" y="631165"/>
                  <a:pt x="1586599" y="639128"/>
                  <a:pt x="1572349" y="644995"/>
                </a:cubicBezTo>
                <a:cubicBezTo>
                  <a:pt x="1558100" y="650862"/>
                  <a:pt x="1536167" y="653796"/>
                  <a:pt x="1506551" y="653796"/>
                </a:cubicBezTo>
                <a:lnTo>
                  <a:pt x="1266825" y="653796"/>
                </a:lnTo>
                <a:lnTo>
                  <a:pt x="1266825" y="585064"/>
                </a:lnTo>
                <a:lnTo>
                  <a:pt x="1458773" y="585064"/>
                </a:lnTo>
                <a:cubicBezTo>
                  <a:pt x="1478890" y="585064"/>
                  <a:pt x="1493419" y="584645"/>
                  <a:pt x="1502359" y="583806"/>
                </a:cubicBezTo>
                <a:cubicBezTo>
                  <a:pt x="1511300" y="582968"/>
                  <a:pt x="1517447" y="581432"/>
                  <a:pt x="1520800" y="579196"/>
                </a:cubicBezTo>
                <a:cubicBezTo>
                  <a:pt x="1524153" y="576961"/>
                  <a:pt x="1525829" y="573049"/>
                  <a:pt x="1525829" y="567461"/>
                </a:cubicBezTo>
                <a:lnTo>
                  <a:pt x="1525829" y="543992"/>
                </a:lnTo>
                <a:cubicBezTo>
                  <a:pt x="1525829" y="537845"/>
                  <a:pt x="1524572" y="533654"/>
                  <a:pt x="1522057" y="531419"/>
                </a:cubicBezTo>
                <a:cubicBezTo>
                  <a:pt x="1519543" y="529184"/>
                  <a:pt x="1514793" y="527787"/>
                  <a:pt x="1507808" y="527228"/>
                </a:cubicBezTo>
                <a:cubicBezTo>
                  <a:pt x="1500823" y="526669"/>
                  <a:pt x="1486992" y="526390"/>
                  <a:pt x="1466317" y="526390"/>
                </a:cubicBezTo>
                <a:lnTo>
                  <a:pt x="1353160" y="526390"/>
                </a:lnTo>
                <a:lnTo>
                  <a:pt x="1353160" y="457657"/>
                </a:lnTo>
                <a:lnTo>
                  <a:pt x="1352322" y="457657"/>
                </a:lnTo>
                <a:lnTo>
                  <a:pt x="1400937" y="418262"/>
                </a:lnTo>
                <a:cubicBezTo>
                  <a:pt x="1407084" y="413791"/>
                  <a:pt x="1410157" y="408483"/>
                  <a:pt x="1410157" y="402336"/>
                </a:cubicBezTo>
                <a:cubicBezTo>
                  <a:pt x="1410157" y="399542"/>
                  <a:pt x="1409180" y="397307"/>
                  <a:pt x="1407224" y="395631"/>
                </a:cubicBezTo>
                <a:cubicBezTo>
                  <a:pt x="1405268" y="393954"/>
                  <a:pt x="1402614" y="393116"/>
                  <a:pt x="1399261" y="393116"/>
                </a:cubicBezTo>
                <a:lnTo>
                  <a:pt x="1213180" y="393954"/>
                </a:lnTo>
                <a:lnTo>
                  <a:pt x="1143610" y="653796"/>
                </a:lnTo>
                <a:lnTo>
                  <a:pt x="1063143" y="653796"/>
                </a:lnTo>
                <a:lnTo>
                  <a:pt x="1132713" y="394792"/>
                </a:lnTo>
                <a:lnTo>
                  <a:pt x="1064819" y="394792"/>
                </a:lnTo>
                <a:lnTo>
                  <a:pt x="1064819" y="326060"/>
                </a:lnTo>
                <a:close/>
                <a:moveTo>
                  <a:pt x="2133829" y="307619"/>
                </a:moveTo>
                <a:lnTo>
                  <a:pt x="2133829" y="469392"/>
                </a:lnTo>
                <a:lnTo>
                  <a:pt x="2371877" y="469392"/>
                </a:lnTo>
                <a:lnTo>
                  <a:pt x="2371877" y="327736"/>
                </a:lnTo>
                <a:cubicBezTo>
                  <a:pt x="2371877" y="322148"/>
                  <a:pt x="2370061" y="317398"/>
                  <a:pt x="2366429" y="313487"/>
                </a:cubicBezTo>
                <a:cubicBezTo>
                  <a:pt x="2362797" y="309575"/>
                  <a:pt x="2358187" y="307619"/>
                  <a:pt x="2352599" y="307619"/>
                </a:cubicBezTo>
                <a:close/>
                <a:moveTo>
                  <a:pt x="3909898" y="222961"/>
                </a:moveTo>
                <a:lnTo>
                  <a:pt x="3909898" y="287503"/>
                </a:lnTo>
                <a:lnTo>
                  <a:pt x="4373423" y="287503"/>
                </a:lnTo>
                <a:lnTo>
                  <a:pt x="4373423" y="243916"/>
                </a:lnTo>
                <a:cubicBezTo>
                  <a:pt x="4373423" y="238328"/>
                  <a:pt x="4371467" y="233439"/>
                  <a:pt x="4367556" y="229248"/>
                </a:cubicBezTo>
                <a:cubicBezTo>
                  <a:pt x="4363644" y="225057"/>
                  <a:pt x="4358894" y="222961"/>
                  <a:pt x="4353306" y="222961"/>
                </a:cubicBezTo>
                <a:close/>
                <a:moveTo>
                  <a:pt x="3347466" y="191948"/>
                </a:moveTo>
                <a:lnTo>
                  <a:pt x="3347466" y="277444"/>
                </a:lnTo>
                <a:lnTo>
                  <a:pt x="3575457" y="277444"/>
                </a:lnTo>
                <a:lnTo>
                  <a:pt x="3575457" y="212065"/>
                </a:lnTo>
                <a:cubicBezTo>
                  <a:pt x="3575457" y="206477"/>
                  <a:pt x="3573501" y="201727"/>
                  <a:pt x="3569589" y="197815"/>
                </a:cubicBezTo>
                <a:cubicBezTo>
                  <a:pt x="3565678" y="193904"/>
                  <a:pt x="3560928" y="191948"/>
                  <a:pt x="3555340" y="191948"/>
                </a:cubicBezTo>
                <a:close/>
                <a:moveTo>
                  <a:pt x="3035656" y="191948"/>
                </a:moveTo>
                <a:lnTo>
                  <a:pt x="3035656" y="277444"/>
                </a:lnTo>
                <a:lnTo>
                  <a:pt x="3266999" y="277444"/>
                </a:lnTo>
                <a:lnTo>
                  <a:pt x="3266999" y="191948"/>
                </a:lnTo>
                <a:close/>
                <a:moveTo>
                  <a:pt x="423291" y="191948"/>
                </a:moveTo>
                <a:lnTo>
                  <a:pt x="423291" y="277444"/>
                </a:lnTo>
                <a:lnTo>
                  <a:pt x="651282" y="277444"/>
                </a:lnTo>
                <a:lnTo>
                  <a:pt x="651282" y="212065"/>
                </a:lnTo>
                <a:cubicBezTo>
                  <a:pt x="651282" y="206477"/>
                  <a:pt x="649326" y="201727"/>
                  <a:pt x="645414" y="197815"/>
                </a:cubicBezTo>
                <a:cubicBezTo>
                  <a:pt x="641503" y="193904"/>
                  <a:pt x="636753" y="191948"/>
                  <a:pt x="631165" y="191948"/>
                </a:cubicBezTo>
                <a:close/>
                <a:moveTo>
                  <a:pt x="111481" y="191948"/>
                </a:moveTo>
                <a:lnTo>
                  <a:pt x="111481" y="277444"/>
                </a:lnTo>
                <a:lnTo>
                  <a:pt x="342824" y="277444"/>
                </a:lnTo>
                <a:lnTo>
                  <a:pt x="342824" y="191948"/>
                </a:lnTo>
                <a:close/>
                <a:moveTo>
                  <a:pt x="850240" y="173507"/>
                </a:moveTo>
                <a:lnTo>
                  <a:pt x="934060" y="173507"/>
                </a:lnTo>
                <a:cubicBezTo>
                  <a:pt x="962000" y="173507"/>
                  <a:pt x="982815" y="179654"/>
                  <a:pt x="996506" y="191948"/>
                </a:cubicBezTo>
                <a:cubicBezTo>
                  <a:pt x="1010196" y="204241"/>
                  <a:pt x="1017042" y="223799"/>
                  <a:pt x="1017042" y="250622"/>
                </a:cubicBezTo>
                <a:lnTo>
                  <a:pt x="1016203" y="607695"/>
                </a:lnTo>
                <a:cubicBezTo>
                  <a:pt x="1016203" y="634518"/>
                  <a:pt x="1019975" y="653517"/>
                  <a:pt x="1027519" y="664693"/>
                </a:cubicBezTo>
                <a:cubicBezTo>
                  <a:pt x="1035063" y="675869"/>
                  <a:pt x="1050849" y="681457"/>
                  <a:pt x="1074877" y="681457"/>
                </a:cubicBezTo>
                <a:lnTo>
                  <a:pt x="1615517" y="681457"/>
                </a:lnTo>
                <a:lnTo>
                  <a:pt x="1615517" y="713308"/>
                </a:lnTo>
                <a:cubicBezTo>
                  <a:pt x="1615517" y="724484"/>
                  <a:pt x="1612024" y="733984"/>
                  <a:pt x="1605039" y="741807"/>
                </a:cubicBezTo>
                <a:cubicBezTo>
                  <a:pt x="1598054" y="749630"/>
                  <a:pt x="1589532" y="753542"/>
                  <a:pt x="1579474" y="753542"/>
                </a:cubicBezTo>
                <a:lnTo>
                  <a:pt x="1056437" y="753542"/>
                </a:lnTo>
                <a:cubicBezTo>
                  <a:pt x="1031850" y="753542"/>
                  <a:pt x="1008101" y="745719"/>
                  <a:pt x="985190" y="730072"/>
                </a:cubicBezTo>
                <a:cubicBezTo>
                  <a:pt x="968426" y="745719"/>
                  <a:pt x="948309" y="753542"/>
                  <a:pt x="924840" y="753542"/>
                </a:cubicBezTo>
                <a:lnTo>
                  <a:pt x="851078" y="753542"/>
                </a:lnTo>
                <a:lnTo>
                  <a:pt x="851078" y="681457"/>
                </a:lnTo>
                <a:lnTo>
                  <a:pt x="884606" y="681457"/>
                </a:lnTo>
                <a:cubicBezTo>
                  <a:pt x="900811" y="682574"/>
                  <a:pt x="912686" y="679920"/>
                  <a:pt x="920229" y="673494"/>
                </a:cubicBezTo>
                <a:cubicBezTo>
                  <a:pt x="927773" y="667068"/>
                  <a:pt x="932383" y="658965"/>
                  <a:pt x="934060" y="649186"/>
                </a:cubicBezTo>
                <a:cubicBezTo>
                  <a:pt x="935736" y="639407"/>
                  <a:pt x="936574" y="626136"/>
                  <a:pt x="936574" y="609372"/>
                </a:cubicBezTo>
                <a:lnTo>
                  <a:pt x="935736" y="276606"/>
                </a:lnTo>
                <a:cubicBezTo>
                  <a:pt x="935736" y="264871"/>
                  <a:pt x="934060" y="256210"/>
                  <a:pt x="930707" y="250622"/>
                </a:cubicBezTo>
                <a:cubicBezTo>
                  <a:pt x="927354" y="245034"/>
                  <a:pt x="918693" y="242240"/>
                  <a:pt x="904723" y="242240"/>
                </a:cubicBezTo>
                <a:lnTo>
                  <a:pt x="850240" y="242240"/>
                </a:lnTo>
                <a:close/>
                <a:moveTo>
                  <a:pt x="3909898" y="154229"/>
                </a:moveTo>
                <a:lnTo>
                  <a:pt x="4380967" y="154229"/>
                </a:lnTo>
                <a:cubicBezTo>
                  <a:pt x="4429582" y="154229"/>
                  <a:pt x="4453890" y="177140"/>
                  <a:pt x="4453890" y="222961"/>
                </a:cubicBezTo>
                <a:lnTo>
                  <a:pt x="4453890" y="287503"/>
                </a:lnTo>
                <a:cubicBezTo>
                  <a:pt x="4453890" y="305943"/>
                  <a:pt x="4446765" y="322009"/>
                  <a:pt x="4432516" y="335699"/>
                </a:cubicBezTo>
                <a:cubicBezTo>
                  <a:pt x="4418267" y="349390"/>
                  <a:pt x="4401084" y="356235"/>
                  <a:pt x="4380967" y="356235"/>
                </a:cubicBezTo>
                <a:lnTo>
                  <a:pt x="3829431" y="356235"/>
                </a:lnTo>
                <a:lnTo>
                  <a:pt x="3829431" y="222961"/>
                </a:lnTo>
                <a:cubicBezTo>
                  <a:pt x="3829431" y="204521"/>
                  <a:pt x="3837115" y="188455"/>
                  <a:pt x="3852482" y="174765"/>
                </a:cubicBezTo>
                <a:cubicBezTo>
                  <a:pt x="3867849" y="161074"/>
                  <a:pt x="3886988" y="154229"/>
                  <a:pt x="3909898" y="154229"/>
                </a:cubicBezTo>
                <a:close/>
                <a:moveTo>
                  <a:pt x="4838090" y="148361"/>
                </a:moveTo>
                <a:lnTo>
                  <a:pt x="4918558" y="148361"/>
                </a:lnTo>
                <a:lnTo>
                  <a:pt x="5005731" y="354559"/>
                </a:lnTo>
                <a:lnTo>
                  <a:pt x="4925264" y="354559"/>
                </a:lnTo>
                <a:close/>
                <a:moveTo>
                  <a:pt x="4698111" y="148361"/>
                </a:moveTo>
                <a:lnTo>
                  <a:pt x="4778578" y="148361"/>
                </a:lnTo>
                <a:lnTo>
                  <a:pt x="4691405" y="354559"/>
                </a:lnTo>
                <a:lnTo>
                  <a:pt x="4610938" y="354559"/>
                </a:lnTo>
                <a:close/>
                <a:moveTo>
                  <a:pt x="2133829" y="68732"/>
                </a:moveTo>
                <a:lnTo>
                  <a:pt x="2133829" y="238887"/>
                </a:lnTo>
                <a:lnTo>
                  <a:pt x="2371877" y="238887"/>
                </a:lnTo>
                <a:lnTo>
                  <a:pt x="2371877" y="88849"/>
                </a:lnTo>
                <a:cubicBezTo>
                  <a:pt x="2371877" y="83261"/>
                  <a:pt x="2369922" y="78511"/>
                  <a:pt x="2366010" y="74600"/>
                </a:cubicBezTo>
                <a:cubicBezTo>
                  <a:pt x="2362098" y="70688"/>
                  <a:pt x="2357349" y="68732"/>
                  <a:pt x="2351761" y="68732"/>
                </a:cubicBezTo>
                <a:close/>
                <a:moveTo>
                  <a:pt x="1781785" y="68732"/>
                </a:moveTo>
                <a:lnTo>
                  <a:pt x="1781785" y="350368"/>
                </a:lnTo>
                <a:lnTo>
                  <a:pt x="1921764" y="350368"/>
                </a:lnTo>
                <a:lnTo>
                  <a:pt x="1921764" y="89687"/>
                </a:lnTo>
                <a:cubicBezTo>
                  <a:pt x="1921764" y="84099"/>
                  <a:pt x="1919809" y="79210"/>
                  <a:pt x="1915897" y="75019"/>
                </a:cubicBezTo>
                <a:cubicBezTo>
                  <a:pt x="1911985" y="70828"/>
                  <a:pt x="1907235" y="68732"/>
                  <a:pt x="1901647" y="68732"/>
                </a:cubicBezTo>
                <a:close/>
                <a:moveTo>
                  <a:pt x="946633" y="9220"/>
                </a:moveTo>
                <a:cubicBezTo>
                  <a:pt x="961162" y="9220"/>
                  <a:pt x="973455" y="14389"/>
                  <a:pt x="983514" y="24727"/>
                </a:cubicBezTo>
                <a:cubicBezTo>
                  <a:pt x="993572" y="35065"/>
                  <a:pt x="998601" y="47498"/>
                  <a:pt x="998601" y="62027"/>
                </a:cubicBezTo>
                <a:cubicBezTo>
                  <a:pt x="998601" y="75997"/>
                  <a:pt x="993572" y="88151"/>
                  <a:pt x="983514" y="98489"/>
                </a:cubicBezTo>
                <a:cubicBezTo>
                  <a:pt x="973455" y="108826"/>
                  <a:pt x="961162" y="113995"/>
                  <a:pt x="946633" y="113995"/>
                </a:cubicBezTo>
                <a:cubicBezTo>
                  <a:pt x="932104" y="113995"/>
                  <a:pt x="919671" y="108966"/>
                  <a:pt x="909333" y="98908"/>
                </a:cubicBezTo>
                <a:cubicBezTo>
                  <a:pt x="898995" y="88849"/>
                  <a:pt x="893826" y="76556"/>
                  <a:pt x="893826" y="62027"/>
                </a:cubicBezTo>
                <a:cubicBezTo>
                  <a:pt x="893826" y="47498"/>
                  <a:pt x="898995" y="35065"/>
                  <a:pt x="909333" y="24727"/>
                </a:cubicBezTo>
                <a:cubicBezTo>
                  <a:pt x="919671" y="14389"/>
                  <a:pt x="932104" y="9220"/>
                  <a:pt x="946633" y="9220"/>
                </a:cubicBezTo>
                <a:close/>
                <a:moveTo>
                  <a:pt x="4082568" y="3353"/>
                </a:moveTo>
                <a:lnTo>
                  <a:pt x="4163035" y="3353"/>
                </a:lnTo>
                <a:lnTo>
                  <a:pt x="4181475" y="46101"/>
                </a:lnTo>
                <a:lnTo>
                  <a:pt x="4520108" y="46101"/>
                </a:lnTo>
                <a:lnTo>
                  <a:pt x="4520108" y="80467"/>
                </a:lnTo>
                <a:cubicBezTo>
                  <a:pt x="4520108" y="89967"/>
                  <a:pt x="4516196" y="98069"/>
                  <a:pt x="4508373" y="104775"/>
                </a:cubicBezTo>
                <a:cubicBezTo>
                  <a:pt x="4500550" y="111481"/>
                  <a:pt x="4491050" y="114833"/>
                  <a:pt x="4479874" y="114833"/>
                </a:cubicBezTo>
                <a:lnTo>
                  <a:pt x="3762375" y="114833"/>
                </a:lnTo>
                <a:lnTo>
                  <a:pt x="3762375" y="45263"/>
                </a:lnTo>
                <a:lnTo>
                  <a:pt x="4101008" y="45263"/>
                </a:lnTo>
                <a:close/>
                <a:moveTo>
                  <a:pt x="5045125" y="0"/>
                </a:moveTo>
                <a:lnTo>
                  <a:pt x="5125593" y="0"/>
                </a:lnTo>
                <a:lnTo>
                  <a:pt x="5109667" y="54483"/>
                </a:lnTo>
                <a:lnTo>
                  <a:pt x="5323408" y="54483"/>
                </a:lnTo>
                <a:cubicBezTo>
                  <a:pt x="5347995" y="54483"/>
                  <a:pt x="5360289" y="66777"/>
                  <a:pt x="5360289" y="91364"/>
                </a:cubicBezTo>
                <a:lnTo>
                  <a:pt x="5360289" y="123215"/>
                </a:lnTo>
                <a:cubicBezTo>
                  <a:pt x="5358053" y="193624"/>
                  <a:pt x="5345341" y="263474"/>
                  <a:pt x="5322151" y="332766"/>
                </a:cubicBezTo>
                <a:cubicBezTo>
                  <a:pt x="5298961" y="402057"/>
                  <a:pt x="5268366" y="466598"/>
                  <a:pt x="5230368" y="526390"/>
                </a:cubicBezTo>
                <a:lnTo>
                  <a:pt x="5372861" y="762762"/>
                </a:lnTo>
                <a:lnTo>
                  <a:pt x="5288204" y="762762"/>
                </a:lnTo>
                <a:lnTo>
                  <a:pt x="5184267" y="590931"/>
                </a:lnTo>
                <a:cubicBezTo>
                  <a:pt x="5151298" y="632841"/>
                  <a:pt x="5116093" y="668604"/>
                  <a:pt x="5078654" y="698221"/>
                </a:cubicBezTo>
                <a:cubicBezTo>
                  <a:pt x="5041215" y="727837"/>
                  <a:pt x="5003495" y="749630"/>
                  <a:pt x="4965497" y="763600"/>
                </a:cubicBezTo>
                <a:lnTo>
                  <a:pt x="4965497" y="683133"/>
                </a:lnTo>
                <a:cubicBezTo>
                  <a:pt x="4994555" y="668604"/>
                  <a:pt x="5024171" y="646811"/>
                  <a:pt x="5054346" y="617754"/>
                </a:cubicBezTo>
                <a:cubicBezTo>
                  <a:pt x="5084521" y="588696"/>
                  <a:pt x="5112741" y="554888"/>
                  <a:pt x="5139005" y="516331"/>
                </a:cubicBezTo>
                <a:lnTo>
                  <a:pt x="4997349" y="281635"/>
                </a:lnTo>
                <a:lnTo>
                  <a:pt x="5082007" y="281635"/>
                </a:lnTo>
                <a:lnTo>
                  <a:pt x="5182591" y="447599"/>
                </a:lnTo>
                <a:cubicBezTo>
                  <a:pt x="5211648" y="395631"/>
                  <a:pt x="5234559" y="341567"/>
                  <a:pt x="5251323" y="285407"/>
                </a:cubicBezTo>
                <a:cubicBezTo>
                  <a:pt x="5268087" y="229248"/>
                  <a:pt x="5276748" y="175184"/>
                  <a:pt x="5277307" y="123215"/>
                </a:cubicBezTo>
                <a:lnTo>
                  <a:pt x="5090389" y="123215"/>
                </a:lnTo>
                <a:lnTo>
                  <a:pt x="5050993" y="260680"/>
                </a:lnTo>
                <a:lnTo>
                  <a:pt x="4970526" y="260680"/>
                </a:lnTo>
                <a:close/>
                <a:moveTo>
                  <a:pt x="4758462" y="0"/>
                </a:moveTo>
                <a:lnTo>
                  <a:pt x="4838929" y="0"/>
                </a:lnTo>
                <a:lnTo>
                  <a:pt x="4849825" y="47777"/>
                </a:lnTo>
                <a:lnTo>
                  <a:pt x="5008245" y="47777"/>
                </a:lnTo>
                <a:lnTo>
                  <a:pt x="5008245" y="116510"/>
                </a:lnTo>
                <a:lnTo>
                  <a:pt x="4610100" y="116510"/>
                </a:lnTo>
                <a:lnTo>
                  <a:pt x="4610100" y="47777"/>
                </a:lnTo>
                <a:lnTo>
                  <a:pt x="4769358" y="47777"/>
                </a:lnTo>
                <a:close/>
                <a:moveTo>
                  <a:pt x="2924175" y="0"/>
                </a:moveTo>
                <a:lnTo>
                  <a:pt x="3686937" y="0"/>
                </a:lnTo>
                <a:lnTo>
                  <a:pt x="3686937" y="21793"/>
                </a:lnTo>
                <a:cubicBezTo>
                  <a:pt x="3686937" y="37440"/>
                  <a:pt x="3683305" y="49174"/>
                  <a:pt x="3676041" y="56998"/>
                </a:cubicBezTo>
                <a:cubicBezTo>
                  <a:pt x="3668776" y="64821"/>
                  <a:pt x="3654247" y="68732"/>
                  <a:pt x="3632454" y="68732"/>
                </a:cubicBezTo>
                <a:lnTo>
                  <a:pt x="3347466" y="68732"/>
                </a:lnTo>
                <a:lnTo>
                  <a:pt x="3347466" y="123215"/>
                </a:lnTo>
                <a:lnTo>
                  <a:pt x="3583000" y="123215"/>
                </a:lnTo>
                <a:cubicBezTo>
                  <a:pt x="3604793" y="123215"/>
                  <a:pt x="3622396" y="129083"/>
                  <a:pt x="3635807" y="140818"/>
                </a:cubicBezTo>
                <a:cubicBezTo>
                  <a:pt x="3649218" y="152552"/>
                  <a:pt x="3655924" y="170993"/>
                  <a:pt x="3655924" y="196139"/>
                </a:cubicBezTo>
                <a:lnTo>
                  <a:pt x="3655924" y="428320"/>
                </a:lnTo>
                <a:cubicBezTo>
                  <a:pt x="3655924" y="476936"/>
                  <a:pt x="3631616" y="501244"/>
                  <a:pt x="3583000" y="501244"/>
                </a:cubicBezTo>
                <a:lnTo>
                  <a:pt x="3323158" y="501244"/>
                </a:lnTo>
                <a:cubicBezTo>
                  <a:pt x="3304159" y="550977"/>
                  <a:pt x="3275660" y="594005"/>
                  <a:pt x="3237662" y="630327"/>
                </a:cubicBezTo>
                <a:cubicBezTo>
                  <a:pt x="3342157" y="661619"/>
                  <a:pt x="3465932" y="677266"/>
                  <a:pt x="3608984" y="677266"/>
                </a:cubicBezTo>
                <a:cubicBezTo>
                  <a:pt x="3635807" y="677266"/>
                  <a:pt x="3659835" y="676707"/>
                  <a:pt x="3681070" y="675589"/>
                </a:cubicBezTo>
                <a:lnTo>
                  <a:pt x="3681070" y="756057"/>
                </a:lnTo>
                <a:lnTo>
                  <a:pt x="3655085" y="756057"/>
                </a:lnTo>
                <a:cubicBezTo>
                  <a:pt x="3443859" y="756057"/>
                  <a:pt x="3280131" y="732866"/>
                  <a:pt x="3163900" y="686486"/>
                </a:cubicBezTo>
                <a:cubicBezTo>
                  <a:pt x="3125902" y="709397"/>
                  <a:pt x="3085668" y="726999"/>
                  <a:pt x="3043200" y="739293"/>
                </a:cubicBezTo>
                <a:cubicBezTo>
                  <a:pt x="3000731" y="751586"/>
                  <a:pt x="2961056" y="759409"/>
                  <a:pt x="2924175" y="762762"/>
                </a:cubicBezTo>
                <a:lnTo>
                  <a:pt x="2924175" y="682295"/>
                </a:lnTo>
                <a:cubicBezTo>
                  <a:pt x="2982849" y="673913"/>
                  <a:pt x="3033700" y="660502"/>
                  <a:pt x="3076727" y="642061"/>
                </a:cubicBezTo>
                <a:cubicBezTo>
                  <a:pt x="3026435" y="610210"/>
                  <a:pt x="2987599" y="571652"/>
                  <a:pt x="2960218" y="526390"/>
                </a:cubicBezTo>
                <a:lnTo>
                  <a:pt x="3040685" y="526390"/>
                </a:lnTo>
                <a:cubicBezTo>
                  <a:pt x="3070301" y="553771"/>
                  <a:pt x="3107741" y="577799"/>
                  <a:pt x="3153004" y="598475"/>
                </a:cubicBezTo>
                <a:cubicBezTo>
                  <a:pt x="3188208" y="571094"/>
                  <a:pt x="3215310" y="538683"/>
                  <a:pt x="3234309" y="501244"/>
                </a:cubicBezTo>
                <a:lnTo>
                  <a:pt x="2955189" y="501244"/>
                </a:lnTo>
                <a:lnTo>
                  <a:pt x="2955189" y="196139"/>
                </a:lnTo>
                <a:cubicBezTo>
                  <a:pt x="2955189" y="176022"/>
                  <a:pt x="2962313" y="158839"/>
                  <a:pt x="2976563" y="144590"/>
                </a:cubicBezTo>
                <a:cubicBezTo>
                  <a:pt x="2990812" y="130340"/>
                  <a:pt x="3008275" y="123215"/>
                  <a:pt x="3028950" y="123215"/>
                </a:cubicBezTo>
                <a:lnTo>
                  <a:pt x="3266999" y="123215"/>
                </a:lnTo>
                <a:lnTo>
                  <a:pt x="3266999" y="68732"/>
                </a:lnTo>
                <a:lnTo>
                  <a:pt x="2924175" y="68732"/>
                </a:lnTo>
                <a:close/>
                <a:moveTo>
                  <a:pt x="2127123" y="0"/>
                </a:moveTo>
                <a:lnTo>
                  <a:pt x="2379421" y="0"/>
                </a:lnTo>
                <a:cubicBezTo>
                  <a:pt x="2399538" y="0"/>
                  <a:pt x="2416721" y="6845"/>
                  <a:pt x="2430971" y="20536"/>
                </a:cubicBezTo>
                <a:cubicBezTo>
                  <a:pt x="2445220" y="34227"/>
                  <a:pt x="2452345" y="50292"/>
                  <a:pt x="2452345" y="68732"/>
                </a:cubicBezTo>
                <a:lnTo>
                  <a:pt x="2452345" y="700735"/>
                </a:lnTo>
                <a:cubicBezTo>
                  <a:pt x="2452345" y="722529"/>
                  <a:pt x="2449271" y="738315"/>
                  <a:pt x="2443125" y="748094"/>
                </a:cubicBezTo>
                <a:cubicBezTo>
                  <a:pt x="2436978" y="757873"/>
                  <a:pt x="2424405" y="762762"/>
                  <a:pt x="2405406" y="762762"/>
                </a:cubicBezTo>
                <a:lnTo>
                  <a:pt x="2371877" y="762762"/>
                </a:lnTo>
                <a:lnTo>
                  <a:pt x="2371877" y="558241"/>
                </a:lnTo>
                <a:cubicBezTo>
                  <a:pt x="2371877" y="552653"/>
                  <a:pt x="2370061" y="547904"/>
                  <a:pt x="2366429" y="543992"/>
                </a:cubicBezTo>
                <a:cubicBezTo>
                  <a:pt x="2362797" y="540080"/>
                  <a:pt x="2358187" y="538125"/>
                  <a:pt x="2352599" y="538125"/>
                </a:cubicBezTo>
                <a:lnTo>
                  <a:pt x="2133829" y="538125"/>
                </a:lnTo>
                <a:lnTo>
                  <a:pt x="2133829" y="762762"/>
                </a:lnTo>
                <a:lnTo>
                  <a:pt x="2053362" y="762762"/>
                </a:lnTo>
                <a:lnTo>
                  <a:pt x="2053362" y="68732"/>
                </a:lnTo>
                <a:cubicBezTo>
                  <a:pt x="2053362" y="50292"/>
                  <a:pt x="2060626" y="34227"/>
                  <a:pt x="2075155" y="20536"/>
                </a:cubicBezTo>
                <a:cubicBezTo>
                  <a:pt x="2089684" y="6845"/>
                  <a:pt x="2107006" y="0"/>
                  <a:pt x="2127123" y="0"/>
                </a:cubicBezTo>
                <a:close/>
                <a:moveTo>
                  <a:pt x="1775079" y="0"/>
                </a:moveTo>
                <a:lnTo>
                  <a:pt x="1929308" y="0"/>
                </a:lnTo>
                <a:cubicBezTo>
                  <a:pt x="1950542" y="0"/>
                  <a:pt x="1968005" y="5867"/>
                  <a:pt x="1981696" y="17602"/>
                </a:cubicBezTo>
                <a:cubicBezTo>
                  <a:pt x="1995386" y="29337"/>
                  <a:pt x="2002231" y="46380"/>
                  <a:pt x="2002231" y="68732"/>
                </a:cubicBezTo>
                <a:lnTo>
                  <a:pt x="2002231" y="689839"/>
                </a:lnTo>
                <a:cubicBezTo>
                  <a:pt x="2002231" y="714426"/>
                  <a:pt x="1995526" y="732727"/>
                  <a:pt x="1982115" y="744741"/>
                </a:cubicBezTo>
                <a:cubicBezTo>
                  <a:pt x="1968703" y="756755"/>
                  <a:pt x="1951101" y="762762"/>
                  <a:pt x="1929308" y="762762"/>
                </a:cubicBezTo>
                <a:lnTo>
                  <a:pt x="1701318" y="762762"/>
                </a:lnTo>
                <a:lnTo>
                  <a:pt x="1701318" y="68732"/>
                </a:lnTo>
                <a:cubicBezTo>
                  <a:pt x="1701318" y="50851"/>
                  <a:pt x="1708582" y="34925"/>
                  <a:pt x="1723111" y="20955"/>
                </a:cubicBezTo>
                <a:cubicBezTo>
                  <a:pt x="1737640" y="6985"/>
                  <a:pt x="1754963" y="0"/>
                  <a:pt x="1775079" y="0"/>
                </a:cubicBezTo>
                <a:close/>
                <a:moveTo>
                  <a:pt x="1089127" y="0"/>
                </a:moveTo>
                <a:lnTo>
                  <a:pt x="1587856" y="0"/>
                </a:lnTo>
                <a:lnTo>
                  <a:pt x="1587856" y="27661"/>
                </a:lnTo>
                <a:cubicBezTo>
                  <a:pt x="1586738" y="42189"/>
                  <a:pt x="1583525" y="52667"/>
                  <a:pt x="1578217" y="59093"/>
                </a:cubicBezTo>
                <a:cubicBezTo>
                  <a:pt x="1572908" y="65519"/>
                  <a:pt x="1561313" y="68732"/>
                  <a:pt x="1543431" y="68732"/>
                </a:cubicBezTo>
                <a:lnTo>
                  <a:pt x="1374115" y="68732"/>
                </a:lnTo>
                <a:lnTo>
                  <a:pt x="1374115" y="112319"/>
                </a:lnTo>
                <a:lnTo>
                  <a:pt x="1604620" y="112319"/>
                </a:lnTo>
                <a:lnTo>
                  <a:pt x="1604620" y="181051"/>
                </a:lnTo>
                <a:lnTo>
                  <a:pt x="1473861" y="181051"/>
                </a:lnTo>
                <a:cubicBezTo>
                  <a:pt x="1486154" y="202844"/>
                  <a:pt x="1503617" y="216814"/>
                  <a:pt x="1526248" y="222961"/>
                </a:cubicBezTo>
                <a:cubicBezTo>
                  <a:pt x="1548880" y="229108"/>
                  <a:pt x="1574724" y="232181"/>
                  <a:pt x="1603782" y="232181"/>
                </a:cubicBezTo>
                <a:lnTo>
                  <a:pt x="1603782" y="315163"/>
                </a:lnTo>
                <a:lnTo>
                  <a:pt x="1579474" y="312649"/>
                </a:lnTo>
                <a:cubicBezTo>
                  <a:pt x="1548181" y="310413"/>
                  <a:pt x="1520800" y="306362"/>
                  <a:pt x="1497330" y="300495"/>
                </a:cubicBezTo>
                <a:cubicBezTo>
                  <a:pt x="1473861" y="294627"/>
                  <a:pt x="1451369" y="282334"/>
                  <a:pt x="1429855" y="263614"/>
                </a:cubicBezTo>
                <a:cubicBezTo>
                  <a:pt x="1408341" y="244894"/>
                  <a:pt x="1393114" y="217373"/>
                  <a:pt x="1384173" y="181051"/>
                </a:cubicBezTo>
                <a:lnTo>
                  <a:pt x="1374115" y="181051"/>
                </a:lnTo>
                <a:lnTo>
                  <a:pt x="1374115" y="297561"/>
                </a:lnTo>
                <a:lnTo>
                  <a:pt x="1293648" y="297561"/>
                </a:lnTo>
                <a:lnTo>
                  <a:pt x="1293648" y="181051"/>
                </a:lnTo>
                <a:lnTo>
                  <a:pt x="1286942" y="181051"/>
                </a:lnTo>
                <a:cubicBezTo>
                  <a:pt x="1279119" y="218491"/>
                  <a:pt x="1265428" y="246431"/>
                  <a:pt x="1245870" y="264871"/>
                </a:cubicBezTo>
                <a:cubicBezTo>
                  <a:pt x="1226312" y="283312"/>
                  <a:pt x="1205078" y="295326"/>
                  <a:pt x="1182167" y="300914"/>
                </a:cubicBezTo>
                <a:cubicBezTo>
                  <a:pt x="1159256" y="306502"/>
                  <a:pt x="1129640" y="310693"/>
                  <a:pt x="1093318" y="313487"/>
                </a:cubicBezTo>
                <a:cubicBezTo>
                  <a:pt x="1086612" y="313487"/>
                  <a:pt x="1077671" y="314046"/>
                  <a:pt x="1066495" y="315163"/>
                </a:cubicBezTo>
                <a:lnTo>
                  <a:pt x="1066495" y="232181"/>
                </a:lnTo>
                <a:cubicBezTo>
                  <a:pt x="1071525" y="232181"/>
                  <a:pt x="1077392" y="232461"/>
                  <a:pt x="1084098" y="233020"/>
                </a:cubicBezTo>
                <a:cubicBezTo>
                  <a:pt x="1090803" y="233578"/>
                  <a:pt x="1098068" y="233858"/>
                  <a:pt x="1105891" y="233858"/>
                </a:cubicBezTo>
                <a:cubicBezTo>
                  <a:pt x="1126008" y="233858"/>
                  <a:pt x="1143889" y="230226"/>
                  <a:pt x="1159536" y="222961"/>
                </a:cubicBezTo>
                <a:cubicBezTo>
                  <a:pt x="1175182" y="215697"/>
                  <a:pt x="1187476" y="201727"/>
                  <a:pt x="1196417" y="181051"/>
                </a:cubicBezTo>
                <a:lnTo>
                  <a:pt x="1065657" y="181051"/>
                </a:lnTo>
                <a:lnTo>
                  <a:pt x="1065657" y="112319"/>
                </a:lnTo>
                <a:lnTo>
                  <a:pt x="1293648" y="112319"/>
                </a:lnTo>
                <a:lnTo>
                  <a:pt x="1293648" y="68732"/>
                </a:lnTo>
                <a:lnTo>
                  <a:pt x="1089127" y="68732"/>
                </a:lnTo>
                <a:close/>
                <a:moveTo>
                  <a:pt x="0" y="0"/>
                </a:moveTo>
                <a:lnTo>
                  <a:pt x="762762" y="0"/>
                </a:lnTo>
                <a:lnTo>
                  <a:pt x="762762" y="21793"/>
                </a:lnTo>
                <a:cubicBezTo>
                  <a:pt x="762762" y="37440"/>
                  <a:pt x="759130" y="49174"/>
                  <a:pt x="751866" y="56998"/>
                </a:cubicBezTo>
                <a:cubicBezTo>
                  <a:pt x="744601" y="64821"/>
                  <a:pt x="730072" y="68732"/>
                  <a:pt x="708279" y="68732"/>
                </a:cubicBezTo>
                <a:lnTo>
                  <a:pt x="423291" y="68732"/>
                </a:lnTo>
                <a:lnTo>
                  <a:pt x="423291" y="123215"/>
                </a:lnTo>
                <a:lnTo>
                  <a:pt x="658825" y="123215"/>
                </a:lnTo>
                <a:cubicBezTo>
                  <a:pt x="680619" y="123215"/>
                  <a:pt x="698221" y="129083"/>
                  <a:pt x="711632" y="140818"/>
                </a:cubicBezTo>
                <a:cubicBezTo>
                  <a:pt x="725043" y="152552"/>
                  <a:pt x="731749" y="170993"/>
                  <a:pt x="731749" y="196139"/>
                </a:cubicBezTo>
                <a:lnTo>
                  <a:pt x="731749" y="428320"/>
                </a:lnTo>
                <a:cubicBezTo>
                  <a:pt x="731749" y="476936"/>
                  <a:pt x="707441" y="501244"/>
                  <a:pt x="658825" y="501244"/>
                </a:cubicBezTo>
                <a:lnTo>
                  <a:pt x="398983" y="501244"/>
                </a:lnTo>
                <a:cubicBezTo>
                  <a:pt x="379984" y="550977"/>
                  <a:pt x="351486" y="594005"/>
                  <a:pt x="313487" y="630327"/>
                </a:cubicBezTo>
                <a:cubicBezTo>
                  <a:pt x="417983" y="661619"/>
                  <a:pt x="541757" y="677266"/>
                  <a:pt x="684810" y="677266"/>
                </a:cubicBezTo>
                <a:cubicBezTo>
                  <a:pt x="711632" y="677266"/>
                  <a:pt x="735660" y="676707"/>
                  <a:pt x="756895" y="675589"/>
                </a:cubicBezTo>
                <a:lnTo>
                  <a:pt x="756895" y="756057"/>
                </a:lnTo>
                <a:lnTo>
                  <a:pt x="730911" y="756057"/>
                </a:lnTo>
                <a:cubicBezTo>
                  <a:pt x="519684" y="756057"/>
                  <a:pt x="355956" y="732866"/>
                  <a:pt x="239725" y="686486"/>
                </a:cubicBezTo>
                <a:cubicBezTo>
                  <a:pt x="201727" y="709397"/>
                  <a:pt x="161493" y="726999"/>
                  <a:pt x="119025" y="739293"/>
                </a:cubicBezTo>
                <a:cubicBezTo>
                  <a:pt x="76556" y="751586"/>
                  <a:pt x="36881" y="759409"/>
                  <a:pt x="0" y="762762"/>
                </a:cubicBezTo>
                <a:lnTo>
                  <a:pt x="0" y="682295"/>
                </a:lnTo>
                <a:cubicBezTo>
                  <a:pt x="58674" y="673913"/>
                  <a:pt x="109525" y="660502"/>
                  <a:pt x="152553" y="642061"/>
                </a:cubicBezTo>
                <a:cubicBezTo>
                  <a:pt x="102261" y="610210"/>
                  <a:pt x="63424" y="571652"/>
                  <a:pt x="36043" y="526390"/>
                </a:cubicBezTo>
                <a:lnTo>
                  <a:pt x="116510" y="526390"/>
                </a:lnTo>
                <a:cubicBezTo>
                  <a:pt x="146126" y="553771"/>
                  <a:pt x="183566" y="577799"/>
                  <a:pt x="228829" y="598475"/>
                </a:cubicBezTo>
                <a:cubicBezTo>
                  <a:pt x="264033" y="571094"/>
                  <a:pt x="291135" y="538683"/>
                  <a:pt x="310134" y="501244"/>
                </a:cubicBezTo>
                <a:lnTo>
                  <a:pt x="31014" y="501244"/>
                </a:lnTo>
                <a:lnTo>
                  <a:pt x="31014" y="196139"/>
                </a:lnTo>
                <a:cubicBezTo>
                  <a:pt x="31014" y="176022"/>
                  <a:pt x="38138" y="158839"/>
                  <a:pt x="52388" y="144590"/>
                </a:cubicBezTo>
                <a:cubicBezTo>
                  <a:pt x="66637" y="130340"/>
                  <a:pt x="84100" y="123215"/>
                  <a:pt x="104775" y="123215"/>
                </a:cubicBezTo>
                <a:lnTo>
                  <a:pt x="342824" y="123215"/>
                </a:lnTo>
                <a:lnTo>
                  <a:pt x="342824" y="68732"/>
                </a:lnTo>
                <a:lnTo>
                  <a:pt x="0" y="687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7" name="组合 486">
            <a:extLst>
              <a:ext uri="{FF2B5EF4-FFF2-40B4-BE49-F238E27FC236}">
                <a16:creationId xmlns:a16="http://schemas.microsoft.com/office/drawing/2014/main" id="{E42EC726-53EC-4B63-8828-6E68C96EC73D}"/>
              </a:ext>
            </a:extLst>
          </p:cNvPr>
          <p:cNvGrpSpPr/>
          <p:nvPr/>
        </p:nvGrpSpPr>
        <p:grpSpPr>
          <a:xfrm>
            <a:off x="4637534" y="4292197"/>
            <a:ext cx="2916933" cy="374338"/>
            <a:chOff x="2530092" y="3751310"/>
            <a:chExt cx="2916933" cy="374338"/>
          </a:xfrm>
        </p:grpSpPr>
        <p:sp>
          <p:nvSpPr>
            <p:cNvPr id="488" name="矩形 2">
              <a:hlinkClick r:id="rId3"/>
              <a:extLst>
                <a:ext uri="{FF2B5EF4-FFF2-40B4-BE49-F238E27FC236}">
                  <a16:creationId xmlns:a16="http://schemas.microsoft.com/office/drawing/2014/main" id="{34CC01E9-0E46-4593-9B24-8998200B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979" y="3751310"/>
              <a:ext cx="2026094" cy="3661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www. zkh360. com</a:t>
              </a:r>
            </a:p>
          </p:txBody>
        </p:sp>
        <p:grpSp>
          <p:nvGrpSpPr>
            <p:cNvPr id="489" name="组合 488">
              <a:extLst>
                <a:ext uri="{FF2B5EF4-FFF2-40B4-BE49-F238E27FC236}">
                  <a16:creationId xmlns:a16="http://schemas.microsoft.com/office/drawing/2014/main" id="{1A1811EF-B042-44E7-9B9F-44E0922F56DA}"/>
                </a:ext>
              </a:extLst>
            </p:cNvPr>
            <p:cNvGrpSpPr/>
            <p:nvPr/>
          </p:nvGrpSpPr>
          <p:grpSpPr>
            <a:xfrm>
              <a:off x="2530092" y="3769360"/>
              <a:ext cx="2916933" cy="356288"/>
              <a:chOff x="2530092" y="3769360"/>
              <a:chExt cx="2916933" cy="356288"/>
            </a:xfrm>
          </p:grpSpPr>
          <p:sp>
            <p:nvSpPr>
              <p:cNvPr id="490" name="矩形 489">
                <a:extLst>
                  <a:ext uri="{FF2B5EF4-FFF2-40B4-BE49-F238E27FC236}">
                    <a16:creationId xmlns:a16="http://schemas.microsoft.com/office/drawing/2014/main" id="{64244504-9EFF-4A0B-8AE8-3D7E92B536EF}"/>
                  </a:ext>
                </a:extLst>
              </p:cNvPr>
              <p:cNvSpPr/>
              <p:nvPr/>
            </p:nvSpPr>
            <p:spPr bwMode="auto">
              <a:xfrm>
                <a:off x="2530092" y="3769361"/>
                <a:ext cx="2916933" cy="356287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91" name="矩形 490">
                <a:extLst>
                  <a:ext uri="{FF2B5EF4-FFF2-40B4-BE49-F238E27FC236}">
                    <a16:creationId xmlns:a16="http://schemas.microsoft.com/office/drawing/2014/main" id="{D19D5C5F-4F6C-4083-93C0-FEF3F3AF7A48}"/>
                  </a:ext>
                </a:extLst>
              </p:cNvPr>
              <p:cNvSpPr/>
              <p:nvPr/>
            </p:nvSpPr>
            <p:spPr bwMode="auto">
              <a:xfrm>
                <a:off x="4938689" y="3769360"/>
                <a:ext cx="508335" cy="35628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grpSp>
            <p:nvGrpSpPr>
              <p:cNvPr id="492" name="组合 88">
                <a:extLst>
                  <a:ext uri="{FF2B5EF4-FFF2-40B4-BE49-F238E27FC236}">
                    <a16:creationId xmlns:a16="http://schemas.microsoft.com/office/drawing/2014/main" id="{7079DBD9-E736-4767-911D-DCEB82BA3BD4}"/>
                  </a:ext>
                </a:extLst>
              </p:cNvPr>
              <p:cNvGrpSpPr/>
              <p:nvPr/>
            </p:nvGrpSpPr>
            <p:grpSpPr>
              <a:xfrm>
                <a:off x="5088023" y="3826795"/>
                <a:ext cx="241416" cy="241416"/>
                <a:chOff x="5365750" y="5538788"/>
                <a:chExt cx="2135188" cy="2135188"/>
              </a:xfrm>
              <a:solidFill>
                <a:srgbClr val="FF0000"/>
              </a:solidFill>
            </p:grpSpPr>
            <p:sp>
              <p:nvSpPr>
                <p:cNvPr id="493" name="Freeform 29">
                  <a:extLst>
                    <a:ext uri="{FF2B5EF4-FFF2-40B4-BE49-F238E27FC236}">
                      <a16:creationId xmlns:a16="http://schemas.microsoft.com/office/drawing/2014/main" id="{8BC44B13-044F-421C-97F2-E099D67854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65750" y="5538788"/>
                  <a:ext cx="1579563" cy="1579563"/>
                </a:xfrm>
                <a:custGeom>
                  <a:avLst/>
                  <a:gdLst>
                    <a:gd name="T0" fmla="*/ 0 w 855"/>
                    <a:gd name="T1" fmla="*/ 429 h 856"/>
                    <a:gd name="T2" fmla="*/ 424 w 855"/>
                    <a:gd name="T3" fmla="*/ 1 h 856"/>
                    <a:gd name="T4" fmla="*/ 853 w 855"/>
                    <a:gd name="T5" fmla="*/ 427 h 856"/>
                    <a:gd name="T6" fmla="*/ 427 w 855"/>
                    <a:gd name="T7" fmla="*/ 856 h 856"/>
                    <a:gd name="T8" fmla="*/ 0 w 855"/>
                    <a:gd name="T9" fmla="*/ 429 h 856"/>
                    <a:gd name="T10" fmla="*/ 427 w 855"/>
                    <a:gd name="T11" fmla="*/ 80 h 856"/>
                    <a:gd name="T12" fmla="*/ 78 w 855"/>
                    <a:gd name="T13" fmla="*/ 429 h 856"/>
                    <a:gd name="T14" fmla="*/ 418 w 855"/>
                    <a:gd name="T15" fmla="*/ 777 h 856"/>
                    <a:gd name="T16" fmla="*/ 776 w 855"/>
                    <a:gd name="T17" fmla="*/ 425 h 856"/>
                    <a:gd name="T18" fmla="*/ 427 w 855"/>
                    <a:gd name="T19" fmla="*/ 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5" h="856">
                      <a:moveTo>
                        <a:pt x="0" y="429"/>
                      </a:moveTo>
                      <a:cubicBezTo>
                        <a:pt x="0" y="193"/>
                        <a:pt x="190" y="1"/>
                        <a:pt x="424" y="1"/>
                      </a:cubicBezTo>
                      <a:cubicBezTo>
                        <a:pt x="661" y="0"/>
                        <a:pt x="852" y="190"/>
                        <a:pt x="853" y="427"/>
                      </a:cubicBezTo>
                      <a:cubicBezTo>
                        <a:pt x="855" y="662"/>
                        <a:pt x="665" y="855"/>
                        <a:pt x="427" y="856"/>
                      </a:cubicBezTo>
                      <a:cubicBezTo>
                        <a:pt x="191" y="856"/>
                        <a:pt x="1" y="665"/>
                        <a:pt x="0" y="429"/>
                      </a:cubicBezTo>
                      <a:close/>
                      <a:moveTo>
                        <a:pt x="427" y="80"/>
                      </a:moveTo>
                      <a:cubicBezTo>
                        <a:pt x="233" y="80"/>
                        <a:pt x="78" y="235"/>
                        <a:pt x="78" y="429"/>
                      </a:cubicBezTo>
                      <a:cubicBezTo>
                        <a:pt x="77" y="616"/>
                        <a:pt x="235" y="774"/>
                        <a:pt x="418" y="777"/>
                      </a:cubicBezTo>
                      <a:cubicBezTo>
                        <a:pt x="612" y="780"/>
                        <a:pt x="776" y="624"/>
                        <a:pt x="776" y="425"/>
                      </a:cubicBezTo>
                      <a:cubicBezTo>
                        <a:pt x="775" y="236"/>
                        <a:pt x="618" y="80"/>
                        <a:pt x="427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30">
                  <a:extLst>
                    <a:ext uri="{FF2B5EF4-FFF2-40B4-BE49-F238E27FC236}">
                      <a16:creationId xmlns:a16="http://schemas.microsoft.com/office/drawing/2014/main" id="{F76E9299-DDBF-448F-92A6-D327CC35AECC}"/>
                    </a:ext>
                  </a:extLst>
                </p:cNvPr>
                <p:cNvSpPr/>
                <p:nvPr/>
              </p:nvSpPr>
              <p:spPr bwMode="auto">
                <a:xfrm>
                  <a:off x="6513513" y="6689726"/>
                  <a:ext cx="987425" cy="984250"/>
                </a:xfrm>
                <a:custGeom>
                  <a:avLst/>
                  <a:gdLst>
                    <a:gd name="T0" fmla="*/ 0 w 534"/>
                    <a:gd name="T1" fmla="*/ 222 h 533"/>
                    <a:gd name="T2" fmla="*/ 223 w 534"/>
                    <a:gd name="T3" fmla="*/ 0 h 533"/>
                    <a:gd name="T4" fmla="*/ 233 w 534"/>
                    <a:gd name="T5" fmla="*/ 85 h 533"/>
                    <a:gd name="T6" fmla="*/ 253 w 534"/>
                    <a:gd name="T7" fmla="*/ 149 h 533"/>
                    <a:gd name="T8" fmla="*/ 518 w 534"/>
                    <a:gd name="T9" fmla="*/ 381 h 533"/>
                    <a:gd name="T10" fmla="*/ 531 w 534"/>
                    <a:gd name="T11" fmla="*/ 426 h 533"/>
                    <a:gd name="T12" fmla="*/ 421 w 534"/>
                    <a:gd name="T13" fmla="*/ 531 h 533"/>
                    <a:gd name="T14" fmla="*/ 382 w 534"/>
                    <a:gd name="T15" fmla="*/ 516 h 533"/>
                    <a:gd name="T16" fmla="*/ 137 w 534"/>
                    <a:gd name="T17" fmla="*/ 237 h 533"/>
                    <a:gd name="T18" fmla="*/ 104 w 534"/>
                    <a:gd name="T19" fmla="*/ 228 h 533"/>
                    <a:gd name="T20" fmla="*/ 0 w 534"/>
                    <a:gd name="T21" fmla="*/ 222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34" h="533">
                      <a:moveTo>
                        <a:pt x="0" y="222"/>
                      </a:moveTo>
                      <a:cubicBezTo>
                        <a:pt x="119" y="152"/>
                        <a:pt x="138" y="133"/>
                        <a:pt x="223" y="0"/>
                      </a:cubicBezTo>
                      <a:cubicBezTo>
                        <a:pt x="242" y="27"/>
                        <a:pt x="244" y="58"/>
                        <a:pt x="233" y="85"/>
                      </a:cubicBezTo>
                      <a:cubicBezTo>
                        <a:pt x="221" y="115"/>
                        <a:pt x="231" y="130"/>
                        <a:pt x="253" y="149"/>
                      </a:cubicBezTo>
                      <a:cubicBezTo>
                        <a:pt x="343" y="225"/>
                        <a:pt x="430" y="304"/>
                        <a:pt x="518" y="381"/>
                      </a:cubicBezTo>
                      <a:cubicBezTo>
                        <a:pt x="533" y="394"/>
                        <a:pt x="534" y="409"/>
                        <a:pt x="531" y="426"/>
                      </a:cubicBezTo>
                      <a:cubicBezTo>
                        <a:pt x="522" y="471"/>
                        <a:pt x="467" y="524"/>
                        <a:pt x="421" y="531"/>
                      </a:cubicBezTo>
                      <a:cubicBezTo>
                        <a:pt x="405" y="533"/>
                        <a:pt x="393" y="528"/>
                        <a:pt x="382" y="516"/>
                      </a:cubicBezTo>
                      <a:cubicBezTo>
                        <a:pt x="300" y="423"/>
                        <a:pt x="218" y="330"/>
                        <a:pt x="137" y="237"/>
                      </a:cubicBezTo>
                      <a:cubicBezTo>
                        <a:pt x="127" y="225"/>
                        <a:pt x="119" y="221"/>
                        <a:pt x="104" y="228"/>
                      </a:cubicBezTo>
                      <a:cubicBezTo>
                        <a:pt x="70" y="241"/>
                        <a:pt x="36" y="243"/>
                        <a:pt x="0" y="2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495" name="图片 494">
            <a:extLst>
              <a:ext uri="{FF2B5EF4-FFF2-40B4-BE49-F238E27FC236}">
                <a16:creationId xmlns:a16="http://schemas.microsoft.com/office/drawing/2014/main" id="{9DB4747E-1029-4F8D-9FB1-513E89716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03" y="552837"/>
            <a:ext cx="2294995" cy="602767"/>
          </a:xfrm>
          <a:prstGeom prst="rect">
            <a:avLst/>
          </a:prstGeom>
        </p:spPr>
      </p:pic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E79F67B1-9CB5-45CA-9EBC-3DFEE3E3C064}"/>
              </a:ext>
            </a:extLst>
          </p:cNvPr>
          <p:cNvSpPr/>
          <p:nvPr/>
        </p:nvSpPr>
        <p:spPr>
          <a:xfrm rot="10800000">
            <a:off x="5460791" y="3567756"/>
            <a:ext cx="1270419" cy="488788"/>
          </a:xfrm>
          <a:custGeom>
            <a:avLst/>
            <a:gdLst>
              <a:gd name="connsiteX0" fmla="*/ 639659 w 1249946"/>
              <a:gd name="connsiteY0" fmla="*/ 222 h 480911"/>
              <a:gd name="connsiteX1" fmla="*/ 1194234 w 1249946"/>
              <a:gd name="connsiteY1" fmla="*/ 291216 h 480911"/>
              <a:gd name="connsiteX2" fmla="*/ 1234737 w 1249946"/>
              <a:gd name="connsiteY2" fmla="*/ 355446 h 480911"/>
              <a:gd name="connsiteX3" fmla="*/ 1243592 w 1249946"/>
              <a:gd name="connsiteY3" fmla="*/ 368579 h 480911"/>
              <a:gd name="connsiteX4" fmla="*/ 1243862 w 1249946"/>
              <a:gd name="connsiteY4" fmla="*/ 369916 h 480911"/>
              <a:gd name="connsiteX5" fmla="*/ 1244478 w 1249946"/>
              <a:gd name="connsiteY5" fmla="*/ 370893 h 480911"/>
              <a:gd name="connsiteX6" fmla="*/ 1244100 w 1249946"/>
              <a:gd name="connsiteY6" fmla="*/ 371098 h 480911"/>
              <a:gd name="connsiteX7" fmla="*/ 1249946 w 1249946"/>
              <a:gd name="connsiteY7" fmla="*/ 400053 h 480911"/>
              <a:gd name="connsiteX8" fmla="*/ 1169088 w 1249946"/>
              <a:gd name="connsiteY8" fmla="*/ 480911 h 480911"/>
              <a:gd name="connsiteX9" fmla="*/ 1111913 w 1249946"/>
              <a:gd name="connsiteY9" fmla="*/ 457228 h 480911"/>
              <a:gd name="connsiteX10" fmla="*/ 1104714 w 1249946"/>
              <a:gd name="connsiteY10" fmla="*/ 446552 h 480911"/>
              <a:gd name="connsiteX11" fmla="*/ 1102890 w 1249946"/>
              <a:gd name="connsiteY11" fmla="*/ 447539 h 480911"/>
              <a:gd name="connsiteX12" fmla="*/ 635631 w 1249946"/>
              <a:gd name="connsiteY12" fmla="*/ 161173 h 480911"/>
              <a:gd name="connsiteX13" fmla="*/ 154636 w 1249946"/>
              <a:gd name="connsiteY13" fmla="*/ 423812 h 480911"/>
              <a:gd name="connsiteX14" fmla="*/ 154285 w 1249946"/>
              <a:gd name="connsiteY14" fmla="*/ 423599 h 480911"/>
              <a:gd name="connsiteX15" fmla="*/ 138033 w 1249946"/>
              <a:gd name="connsiteY15" fmla="*/ 447703 h 480911"/>
              <a:gd name="connsiteX16" fmla="*/ 80858 w 1249946"/>
              <a:gd name="connsiteY16" fmla="*/ 471386 h 480911"/>
              <a:gd name="connsiteX17" fmla="*/ 0 w 1249946"/>
              <a:gd name="connsiteY17" fmla="*/ 390528 h 480911"/>
              <a:gd name="connsiteX18" fmla="*/ 6354 w 1249946"/>
              <a:gd name="connsiteY18" fmla="*/ 359054 h 480911"/>
              <a:gd name="connsiteX19" fmla="*/ 18491 w 1249946"/>
              <a:gd name="connsiteY19" fmla="*/ 341053 h 480911"/>
              <a:gd name="connsiteX20" fmla="*/ 17059 w 1249946"/>
              <a:gd name="connsiteY20" fmla="*/ 340182 h 480911"/>
              <a:gd name="connsiteX21" fmla="*/ 639659 w 1249946"/>
              <a:gd name="connsiteY21" fmla="*/ 222 h 48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49946" h="480911">
                <a:moveTo>
                  <a:pt x="639659" y="222"/>
                </a:moveTo>
                <a:cubicBezTo>
                  <a:pt x="861416" y="5770"/>
                  <a:pt x="1065762" y="114712"/>
                  <a:pt x="1194234" y="291216"/>
                </a:cubicBezTo>
                <a:lnTo>
                  <a:pt x="1234737" y="355446"/>
                </a:lnTo>
                <a:lnTo>
                  <a:pt x="1243592" y="368579"/>
                </a:lnTo>
                <a:lnTo>
                  <a:pt x="1243862" y="369916"/>
                </a:lnTo>
                <a:lnTo>
                  <a:pt x="1244478" y="370893"/>
                </a:lnTo>
                <a:lnTo>
                  <a:pt x="1244100" y="371098"/>
                </a:lnTo>
                <a:lnTo>
                  <a:pt x="1249946" y="400053"/>
                </a:lnTo>
                <a:cubicBezTo>
                  <a:pt x="1249946" y="444710"/>
                  <a:pt x="1213745" y="480911"/>
                  <a:pt x="1169088" y="480911"/>
                </a:cubicBezTo>
                <a:cubicBezTo>
                  <a:pt x="1146759" y="480911"/>
                  <a:pt x="1126545" y="471861"/>
                  <a:pt x="1111913" y="457228"/>
                </a:cubicBezTo>
                <a:lnTo>
                  <a:pt x="1104714" y="446552"/>
                </a:lnTo>
                <a:lnTo>
                  <a:pt x="1102890" y="447539"/>
                </a:lnTo>
                <a:cubicBezTo>
                  <a:pt x="1009652" y="275301"/>
                  <a:pt x="831425" y="166072"/>
                  <a:pt x="635631" y="161173"/>
                </a:cubicBezTo>
                <a:cubicBezTo>
                  <a:pt x="439837" y="156274"/>
                  <a:pt x="256371" y="256452"/>
                  <a:pt x="154636" y="423812"/>
                </a:cubicBezTo>
                <a:lnTo>
                  <a:pt x="154285" y="423599"/>
                </a:lnTo>
                <a:lnTo>
                  <a:pt x="138033" y="447703"/>
                </a:lnTo>
                <a:cubicBezTo>
                  <a:pt x="123401" y="462336"/>
                  <a:pt x="103187" y="471386"/>
                  <a:pt x="80858" y="471386"/>
                </a:cubicBezTo>
                <a:cubicBezTo>
                  <a:pt x="36201" y="471386"/>
                  <a:pt x="0" y="435185"/>
                  <a:pt x="0" y="390528"/>
                </a:cubicBezTo>
                <a:cubicBezTo>
                  <a:pt x="0" y="379364"/>
                  <a:pt x="2263" y="368728"/>
                  <a:pt x="6354" y="359054"/>
                </a:cubicBezTo>
                <a:lnTo>
                  <a:pt x="18491" y="341053"/>
                </a:lnTo>
                <a:lnTo>
                  <a:pt x="17059" y="340182"/>
                </a:lnTo>
                <a:cubicBezTo>
                  <a:pt x="148745" y="123552"/>
                  <a:pt x="386223" y="-6119"/>
                  <a:pt x="639659" y="2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9B7D138-A62C-428E-8F32-D895CE359407}"/>
              </a:ext>
            </a:extLst>
          </p:cNvPr>
          <p:cNvGrpSpPr/>
          <p:nvPr/>
        </p:nvGrpSpPr>
        <p:grpSpPr>
          <a:xfrm>
            <a:off x="206275" y="6542990"/>
            <a:ext cx="3766241" cy="230832"/>
            <a:chOff x="8361984" y="6427574"/>
            <a:chExt cx="3766241" cy="23083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04ECDB9-BB95-4A8F-8560-DE3CBF1592AF}"/>
                </a:ext>
              </a:extLst>
            </p:cNvPr>
            <p:cNvSpPr/>
            <p:nvPr/>
          </p:nvSpPr>
          <p:spPr>
            <a:xfrm>
              <a:off x="8596489" y="6427574"/>
              <a:ext cx="353173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00" b="1" i="0" kern="1200">
                  <a:solidFill>
                    <a:schemeClr val="bg1">
                      <a:lumMod val="75000"/>
                    </a:schemeClr>
                  </a:solidFill>
                  <a:effectLst/>
                  <a:cs typeface="+mn-ea"/>
                  <a:sym typeface="+mn-lt"/>
                </a:rPr>
                <a:t>震坤行知识产权！未经书面授权，不允许任何形式的复印和传播！</a:t>
              </a:r>
              <a:endParaRPr lang="zh-CN" altLang="en-US" sz="900" b="1" kern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warning_159454">
              <a:extLst>
                <a:ext uri="{FF2B5EF4-FFF2-40B4-BE49-F238E27FC236}">
                  <a16:creationId xmlns:a16="http://schemas.microsoft.com/office/drawing/2014/main" id="{1DA67760-6831-4386-B462-D4813DE1B7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61984" y="6448158"/>
              <a:ext cx="204140" cy="176804"/>
            </a:xfrm>
            <a:custGeom>
              <a:avLst/>
              <a:gdLst>
                <a:gd name="T0" fmla="*/ 6588 w 6959"/>
                <a:gd name="T1" fmla="*/ 4580 h 6036"/>
                <a:gd name="T2" fmla="*/ 4319 w 6959"/>
                <a:gd name="T3" fmla="*/ 649 h 6036"/>
                <a:gd name="T4" fmla="*/ 2641 w 6959"/>
                <a:gd name="T5" fmla="*/ 649 h 6036"/>
                <a:gd name="T6" fmla="*/ 371 w 6959"/>
                <a:gd name="T7" fmla="*/ 4580 h 6036"/>
                <a:gd name="T8" fmla="*/ 1209 w 6959"/>
                <a:gd name="T9" fmla="*/ 6036 h 6036"/>
                <a:gd name="T10" fmla="*/ 5741 w 6959"/>
                <a:gd name="T11" fmla="*/ 6036 h 6036"/>
                <a:gd name="T12" fmla="*/ 6588 w 6959"/>
                <a:gd name="T13" fmla="*/ 4580 h 6036"/>
                <a:gd name="T14" fmla="*/ 3479 w 6959"/>
                <a:gd name="T15" fmla="*/ 5164 h 6036"/>
                <a:gd name="T16" fmla="*/ 3117 w 6959"/>
                <a:gd name="T17" fmla="*/ 4802 h 6036"/>
                <a:gd name="T18" fmla="*/ 3479 w 6959"/>
                <a:gd name="T19" fmla="*/ 4441 h 6036"/>
                <a:gd name="T20" fmla="*/ 3832 w 6959"/>
                <a:gd name="T21" fmla="*/ 4812 h 6036"/>
                <a:gd name="T22" fmla="*/ 3479 w 6959"/>
                <a:gd name="T23" fmla="*/ 5164 h 6036"/>
                <a:gd name="T24" fmla="*/ 3808 w 6959"/>
                <a:gd name="T25" fmla="*/ 2828 h 6036"/>
                <a:gd name="T26" fmla="*/ 3759 w 6959"/>
                <a:gd name="T27" fmla="*/ 3666 h 6036"/>
                <a:gd name="T28" fmla="*/ 3751 w 6959"/>
                <a:gd name="T29" fmla="*/ 3929 h 6036"/>
                <a:gd name="T30" fmla="*/ 3479 w 6959"/>
                <a:gd name="T31" fmla="*/ 4192 h 6036"/>
                <a:gd name="T32" fmla="*/ 3207 w 6959"/>
                <a:gd name="T33" fmla="*/ 3937 h 6036"/>
                <a:gd name="T34" fmla="*/ 3133 w 6959"/>
                <a:gd name="T35" fmla="*/ 2637 h 6036"/>
                <a:gd name="T36" fmla="*/ 3108 w 6959"/>
                <a:gd name="T37" fmla="*/ 2292 h 6036"/>
                <a:gd name="T38" fmla="*/ 3388 w 6959"/>
                <a:gd name="T39" fmla="*/ 1897 h 6036"/>
                <a:gd name="T40" fmla="*/ 3808 w 6959"/>
                <a:gd name="T41" fmla="*/ 2102 h 6036"/>
                <a:gd name="T42" fmla="*/ 3841 w 6959"/>
                <a:gd name="T43" fmla="*/ 2284 h 6036"/>
                <a:gd name="T44" fmla="*/ 3808 w 6959"/>
                <a:gd name="T45" fmla="*/ 2828 h 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59" h="6036">
                  <a:moveTo>
                    <a:pt x="6588" y="4580"/>
                  </a:moveTo>
                  <a:lnTo>
                    <a:pt x="4319" y="649"/>
                  </a:lnTo>
                  <a:cubicBezTo>
                    <a:pt x="3948" y="0"/>
                    <a:pt x="3011" y="0"/>
                    <a:pt x="2641" y="649"/>
                  </a:cubicBezTo>
                  <a:lnTo>
                    <a:pt x="371" y="4580"/>
                  </a:lnTo>
                  <a:cubicBezTo>
                    <a:pt x="0" y="5229"/>
                    <a:pt x="461" y="6036"/>
                    <a:pt x="1209" y="6036"/>
                  </a:cubicBezTo>
                  <a:lnTo>
                    <a:pt x="5741" y="6036"/>
                  </a:lnTo>
                  <a:cubicBezTo>
                    <a:pt x="6489" y="6036"/>
                    <a:pt x="6959" y="5221"/>
                    <a:pt x="6588" y="4580"/>
                  </a:cubicBezTo>
                  <a:close/>
                  <a:moveTo>
                    <a:pt x="3479" y="5164"/>
                  </a:moveTo>
                  <a:cubicBezTo>
                    <a:pt x="3281" y="5164"/>
                    <a:pt x="3117" y="5000"/>
                    <a:pt x="3117" y="4802"/>
                  </a:cubicBezTo>
                  <a:cubicBezTo>
                    <a:pt x="3117" y="4605"/>
                    <a:pt x="3281" y="4441"/>
                    <a:pt x="3479" y="4441"/>
                  </a:cubicBezTo>
                  <a:cubicBezTo>
                    <a:pt x="3676" y="4441"/>
                    <a:pt x="3840" y="4605"/>
                    <a:pt x="3832" y="4812"/>
                  </a:cubicBezTo>
                  <a:cubicBezTo>
                    <a:pt x="3841" y="5000"/>
                    <a:pt x="3668" y="5164"/>
                    <a:pt x="3479" y="5164"/>
                  </a:cubicBezTo>
                  <a:close/>
                  <a:moveTo>
                    <a:pt x="3808" y="2828"/>
                  </a:moveTo>
                  <a:cubicBezTo>
                    <a:pt x="3792" y="3108"/>
                    <a:pt x="3775" y="3386"/>
                    <a:pt x="3759" y="3666"/>
                  </a:cubicBezTo>
                  <a:cubicBezTo>
                    <a:pt x="3751" y="3757"/>
                    <a:pt x="3751" y="3840"/>
                    <a:pt x="3751" y="3929"/>
                  </a:cubicBezTo>
                  <a:cubicBezTo>
                    <a:pt x="3743" y="4077"/>
                    <a:pt x="3627" y="4192"/>
                    <a:pt x="3479" y="4192"/>
                  </a:cubicBezTo>
                  <a:cubicBezTo>
                    <a:pt x="3331" y="4192"/>
                    <a:pt x="3216" y="4085"/>
                    <a:pt x="3207" y="3937"/>
                  </a:cubicBezTo>
                  <a:cubicBezTo>
                    <a:pt x="3183" y="3501"/>
                    <a:pt x="3157" y="3073"/>
                    <a:pt x="3133" y="2637"/>
                  </a:cubicBezTo>
                  <a:cubicBezTo>
                    <a:pt x="3125" y="2522"/>
                    <a:pt x="3117" y="2406"/>
                    <a:pt x="3108" y="2292"/>
                  </a:cubicBezTo>
                  <a:cubicBezTo>
                    <a:pt x="3108" y="2102"/>
                    <a:pt x="3215" y="1946"/>
                    <a:pt x="3388" y="1897"/>
                  </a:cubicBezTo>
                  <a:cubicBezTo>
                    <a:pt x="3561" y="1856"/>
                    <a:pt x="3733" y="1938"/>
                    <a:pt x="3808" y="2102"/>
                  </a:cubicBezTo>
                  <a:cubicBezTo>
                    <a:pt x="3833" y="2160"/>
                    <a:pt x="3841" y="2217"/>
                    <a:pt x="3841" y="2284"/>
                  </a:cubicBezTo>
                  <a:cubicBezTo>
                    <a:pt x="3833" y="2466"/>
                    <a:pt x="3816" y="2648"/>
                    <a:pt x="3808" y="28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08F73F-1044-4974-B5D3-9091FBB26D6B}"/>
              </a:ext>
            </a:extLst>
          </p:cNvPr>
          <p:cNvGrpSpPr/>
          <p:nvPr/>
        </p:nvGrpSpPr>
        <p:grpSpPr>
          <a:xfrm>
            <a:off x="657694" y="4649868"/>
            <a:ext cx="11009777" cy="2014324"/>
            <a:chOff x="758131" y="4124330"/>
            <a:chExt cx="11009777" cy="201432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975BC3A-6195-480A-8A47-7CB906A86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31" y="4644918"/>
              <a:ext cx="4308713" cy="12407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上海总部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23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地址：闵行区申滨路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36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号丽宝广场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T4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座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4-7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层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23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电话：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400-680-9696</a:t>
              </a:r>
            </a:p>
            <a:p>
              <a:pPr>
                <a:lnSpc>
                  <a:spcPts val="23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网站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www.zkh360.com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2D9720C-2B2D-4828-BA82-B4F0AC8B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84" y="4124330"/>
              <a:ext cx="2014324" cy="2014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sz="800" b="1" i="0" kern="1200" smtClean="0">
            <a:solidFill>
              <a:schemeClr val="bg1">
                <a:lumMod val="65000"/>
              </a:schemeClr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7816</TotalTime>
  <Words>476</Words>
  <Application>Microsoft Office PowerPoint</Application>
  <PresentationFormat>宽屏</PresentationFormat>
  <Paragraphs>89</Paragraphs>
  <Slides>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Arial Black</vt:lpstr>
      <vt:lpstr>微软雅黑</vt:lpstr>
      <vt:lpstr>等线</vt:lpstr>
      <vt:lpstr>1_自定义设计方案</vt:lpstr>
      <vt:lpstr>Worksheet</vt:lpstr>
      <vt:lpstr>PowerPoint 演示文稿</vt:lpstr>
      <vt:lpstr>｜数字内容营销2021年投放规划</vt:lpstr>
      <vt:lpstr>｜字节跳动内容营销投放效果</vt:lpstr>
      <vt:lpstr>｜字节跳动内容营销投放效果</vt:lpstr>
      <vt:lpstr>｜投放落地页展示</vt:lpstr>
      <vt:lpstr>｜下一步规划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ZKH PPT templates</dc:title>
  <dc:subject>ZKH PPT templates</dc:subject>
  <dc:creator>震坤行</dc:creator>
  <cp:lastModifiedBy>党一松</cp:lastModifiedBy>
  <cp:revision>626</cp:revision>
  <dcterms:created xsi:type="dcterms:W3CDTF">2011-07-07T05:56:28Z</dcterms:created>
  <dcterms:modified xsi:type="dcterms:W3CDTF">2021-02-09T08:31:23Z</dcterms:modified>
</cp:coreProperties>
</file>